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7" r:id="rId5"/>
    <p:sldId id="283" r:id="rId6"/>
    <p:sldId id="257" r:id="rId7"/>
    <p:sldId id="258" r:id="rId8"/>
    <p:sldId id="282" r:id="rId9"/>
    <p:sldId id="272" r:id="rId10"/>
    <p:sldId id="280" r:id="rId11"/>
    <p:sldId id="284" r:id="rId12"/>
    <p:sldId id="262" r:id="rId13"/>
    <p:sldId id="264" r:id="rId14"/>
    <p:sldId id="285" r:id="rId15"/>
    <p:sldId id="274" r:id="rId1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y Passante" initials="CP" lastIdx="2" clrIdx="0">
    <p:extLst>
      <p:ext uri="{19B8F6BF-5375-455C-9EA6-DF929625EA0E}">
        <p15:presenceInfo xmlns:p15="http://schemas.microsoft.com/office/powerpoint/2012/main" userId="S-1-5-21-3389631043-2539441071-2572907381-10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66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87500" autoAdjust="0"/>
  </p:normalViewPr>
  <p:slideViewPr>
    <p:cSldViewPr snapToGrid="0">
      <p:cViewPr varScale="1">
        <p:scale>
          <a:sx n="92" d="100"/>
          <a:sy n="92" d="100"/>
        </p:scale>
        <p:origin x="341" y="80"/>
      </p:cViewPr>
      <p:guideLst/>
    </p:cSldViewPr>
  </p:slideViewPr>
  <p:outlineViewPr>
    <p:cViewPr>
      <p:scale>
        <a:sx n="33" d="100"/>
        <a:sy n="33" d="100"/>
      </p:scale>
      <p:origin x="0" y="-15126"/>
    </p:cViewPr>
  </p:outlineViewPr>
  <p:notesTextViewPr>
    <p:cViewPr>
      <p:scale>
        <a:sx n="1" d="1"/>
        <a:sy n="1" d="1"/>
      </p:scale>
      <p:origin x="0" y="0"/>
    </p:cViewPr>
  </p:notesTextViewPr>
  <p:sorterViewPr>
    <p:cViewPr>
      <p:scale>
        <a:sx n="100" d="100"/>
        <a:sy n="100" d="100"/>
      </p:scale>
      <p:origin x="0" y="-1392"/>
    </p:cViewPr>
  </p:sorterViewPr>
  <p:notesViewPr>
    <p:cSldViewPr snapToGrid="0">
      <p:cViewPr>
        <p:scale>
          <a:sx n="100" d="100"/>
          <a:sy n="100" d="100"/>
        </p:scale>
        <p:origin x="72" y="-14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C00000"/>
                </a:solidFill>
                <a:latin typeface="Aharoni" panose="02010803020104030203" pitchFamily="2" charset="-79"/>
                <a:cs typeface="Aharoni" panose="02010803020104030203" pitchFamily="2" charset="-79"/>
              </a:rPr>
              <a:t>Time Management</a:t>
            </a:r>
          </a:p>
        </c:rich>
      </c:tx>
      <c:layout>
        <c:manualLayout>
          <c:xMode val="edge"/>
          <c:yMode val="edge"/>
          <c:x val="0.23001611385554335"/>
          <c:y val="4.961692242707874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Management</c:v>
                </c:pt>
              </c:strCache>
            </c:strRef>
          </c:tx>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cat>
            <c:strRef>
              <c:f>Sheet1!$A$2:$A$4</c:f>
              <c:strCache>
                <c:ptCount val="3"/>
                <c:pt idx="0">
                  <c:v>Sleep</c:v>
                </c:pt>
                <c:pt idx="1">
                  <c:v>School</c:v>
                </c:pt>
                <c:pt idx="2">
                  <c:v>Everything Else </c:v>
                </c:pt>
              </c:strCache>
            </c:strRef>
          </c:cat>
          <c:val>
            <c:numRef>
              <c:f>Sheet1!$B$2:$B$4</c:f>
              <c:numCache>
                <c:formatCode>General</c:formatCode>
                <c:ptCount val="3"/>
                <c:pt idx="0">
                  <c:v>8</c:v>
                </c:pt>
                <c:pt idx="1">
                  <c:v>8</c:v>
                </c:pt>
                <c:pt idx="2">
                  <c:v>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9000157537217088"/>
          <c:y val="0.27283929678641372"/>
          <c:w val="0.30999842462782895"/>
          <c:h val="0.54109241801027641"/>
        </c:manualLayout>
      </c:layout>
      <c:overlay val="0"/>
      <c:spPr>
        <a:noFill/>
        <a:ln>
          <a:noFill/>
        </a:ln>
        <a:effectLst/>
      </c:spPr>
      <c:txPr>
        <a:bodyPr rot="0" spcFirstLastPara="1" vertOverflow="ellipsis" vert="horz" wrap="square" anchor="ctr" anchorCtr="1"/>
        <a:lstStyle/>
        <a:p>
          <a:pPr>
            <a:defRPr sz="1197" b="0" i="0" u="none" strike="noStrike" kern="1200" baseline="0">
              <a:ln>
                <a:noFill/>
              </a:ln>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05E18-3AE2-486C-AF8B-26896C87AA0E}" type="doc">
      <dgm:prSet loTypeId="urn:microsoft.com/office/officeart/2005/8/layout/cycle8" loCatId="cycle" qsTypeId="urn:microsoft.com/office/officeart/2005/8/quickstyle/simple1" qsCatId="simple" csTypeId="urn:microsoft.com/office/officeart/2005/8/colors/colorful4" csCatId="colorful" phldr="1"/>
      <dgm:spPr/>
      <dgm:t>
        <a:bodyPr/>
        <a:lstStyle/>
        <a:p>
          <a:endParaRPr lang="en-US"/>
        </a:p>
      </dgm:t>
    </dgm:pt>
    <dgm:pt modelId="{A83E24DD-8D04-40B7-AC29-80F7C75716F6}">
      <dgm:prSet phldrT="[Text]"/>
      <dgm:spPr/>
      <dgm:t>
        <a:bodyPr/>
        <a:lstStyle/>
        <a:p>
          <a:r>
            <a:rPr lang="en-US" dirty="0" smtClean="0"/>
            <a:t>Scholarship</a:t>
          </a:r>
          <a:endParaRPr lang="en-US" dirty="0"/>
        </a:p>
      </dgm:t>
    </dgm:pt>
    <dgm:pt modelId="{A6099A22-EF1A-45FB-9319-9D1056846C69}" type="parTrans" cxnId="{CD830D54-A4DF-4464-8BE4-0B591C9CC757}">
      <dgm:prSet/>
      <dgm:spPr/>
      <dgm:t>
        <a:bodyPr/>
        <a:lstStyle/>
        <a:p>
          <a:endParaRPr lang="en-US"/>
        </a:p>
      </dgm:t>
    </dgm:pt>
    <dgm:pt modelId="{88986BF7-CB12-4C60-8FB9-935D018DAC48}" type="sibTrans" cxnId="{CD830D54-A4DF-4464-8BE4-0B591C9CC757}">
      <dgm:prSet/>
      <dgm:spPr/>
      <dgm:t>
        <a:bodyPr/>
        <a:lstStyle/>
        <a:p>
          <a:endParaRPr lang="en-US"/>
        </a:p>
      </dgm:t>
    </dgm:pt>
    <dgm:pt modelId="{7D1BCF0E-8250-40F5-8789-5909743C1B15}">
      <dgm:prSet phldrT="[Text]"/>
      <dgm:spPr/>
      <dgm:t>
        <a:bodyPr/>
        <a:lstStyle/>
        <a:p>
          <a:r>
            <a:rPr lang="en-US" dirty="0" smtClean="0"/>
            <a:t>Leadership</a:t>
          </a:r>
          <a:endParaRPr lang="en-US" dirty="0"/>
        </a:p>
      </dgm:t>
    </dgm:pt>
    <dgm:pt modelId="{6297BE41-59CD-4378-9E5E-9698926FEC93}" type="parTrans" cxnId="{32A10A0F-A3E4-4ED8-9D80-458DD00AC076}">
      <dgm:prSet/>
      <dgm:spPr/>
      <dgm:t>
        <a:bodyPr/>
        <a:lstStyle/>
        <a:p>
          <a:endParaRPr lang="en-US"/>
        </a:p>
      </dgm:t>
    </dgm:pt>
    <dgm:pt modelId="{BBA23EFC-1383-466C-8DC9-E0DD7C87AF5C}" type="sibTrans" cxnId="{32A10A0F-A3E4-4ED8-9D80-458DD00AC076}">
      <dgm:prSet/>
      <dgm:spPr/>
      <dgm:t>
        <a:bodyPr/>
        <a:lstStyle/>
        <a:p>
          <a:endParaRPr lang="en-US"/>
        </a:p>
      </dgm:t>
    </dgm:pt>
    <dgm:pt modelId="{6A524DC2-A08D-498A-B7B7-ED793AA6E08D}">
      <dgm:prSet phldrT="[Text]"/>
      <dgm:spPr/>
      <dgm:t>
        <a:bodyPr/>
        <a:lstStyle/>
        <a:p>
          <a:r>
            <a:rPr lang="en-US" dirty="0" smtClean="0"/>
            <a:t>Service</a:t>
          </a:r>
          <a:endParaRPr lang="en-US" dirty="0"/>
        </a:p>
      </dgm:t>
    </dgm:pt>
    <dgm:pt modelId="{B6FFEC18-6F3A-4F78-855B-9FA395E92B50}" type="parTrans" cxnId="{9F2DCC6A-9FA7-46C1-83CE-6F77E5B660B5}">
      <dgm:prSet/>
      <dgm:spPr/>
      <dgm:t>
        <a:bodyPr/>
        <a:lstStyle/>
        <a:p>
          <a:endParaRPr lang="en-US"/>
        </a:p>
      </dgm:t>
    </dgm:pt>
    <dgm:pt modelId="{82555686-9044-4F18-A061-547A5A712729}" type="sibTrans" cxnId="{9F2DCC6A-9FA7-46C1-83CE-6F77E5B660B5}">
      <dgm:prSet/>
      <dgm:spPr/>
      <dgm:t>
        <a:bodyPr/>
        <a:lstStyle/>
        <a:p>
          <a:endParaRPr lang="en-US"/>
        </a:p>
      </dgm:t>
    </dgm:pt>
    <dgm:pt modelId="{4FBD58A1-403D-47E8-A67C-55E0590EDA69}">
      <dgm:prSet phldrT="[Text]"/>
      <dgm:spPr/>
      <dgm:t>
        <a:bodyPr/>
        <a:lstStyle/>
        <a:p>
          <a:r>
            <a:rPr lang="en-US" dirty="0" smtClean="0"/>
            <a:t>Character</a:t>
          </a:r>
          <a:endParaRPr lang="en-US" dirty="0"/>
        </a:p>
      </dgm:t>
    </dgm:pt>
    <dgm:pt modelId="{240C4B7D-C0AE-4D80-BF46-A2D065CECC59}" type="parTrans" cxnId="{643AFA72-8A9D-4EF1-8582-A7E52696CC55}">
      <dgm:prSet/>
      <dgm:spPr/>
      <dgm:t>
        <a:bodyPr/>
        <a:lstStyle/>
        <a:p>
          <a:endParaRPr lang="en-US"/>
        </a:p>
      </dgm:t>
    </dgm:pt>
    <dgm:pt modelId="{62517DEF-A530-490F-B9AD-50E6F5739617}" type="sibTrans" cxnId="{643AFA72-8A9D-4EF1-8582-A7E52696CC55}">
      <dgm:prSet/>
      <dgm:spPr/>
      <dgm:t>
        <a:bodyPr/>
        <a:lstStyle/>
        <a:p>
          <a:endParaRPr lang="en-US"/>
        </a:p>
      </dgm:t>
    </dgm:pt>
    <dgm:pt modelId="{2A7CC7A9-1709-45B5-828B-3B9DA76DFA72}" type="pres">
      <dgm:prSet presAssocID="{C7405E18-3AE2-486C-AF8B-26896C87AA0E}" presName="compositeShape" presStyleCnt="0">
        <dgm:presLayoutVars>
          <dgm:chMax val="7"/>
          <dgm:dir/>
          <dgm:resizeHandles val="exact"/>
        </dgm:presLayoutVars>
      </dgm:prSet>
      <dgm:spPr/>
      <dgm:t>
        <a:bodyPr/>
        <a:lstStyle/>
        <a:p>
          <a:endParaRPr lang="en-US"/>
        </a:p>
      </dgm:t>
    </dgm:pt>
    <dgm:pt modelId="{7B06CEB9-4059-44CC-A1C4-70384F919C7B}" type="pres">
      <dgm:prSet presAssocID="{C7405E18-3AE2-486C-AF8B-26896C87AA0E}" presName="wedge1" presStyleLbl="node1" presStyleIdx="0" presStyleCnt="4" custLinFactNeighborX="-1143" custLinFactNeighborY="-2750"/>
      <dgm:spPr/>
      <dgm:t>
        <a:bodyPr/>
        <a:lstStyle/>
        <a:p>
          <a:endParaRPr lang="en-US"/>
        </a:p>
      </dgm:t>
    </dgm:pt>
    <dgm:pt modelId="{1023BB24-2ED7-4890-9EB0-2BCD04E163F0}" type="pres">
      <dgm:prSet presAssocID="{C7405E18-3AE2-486C-AF8B-26896C87AA0E}" presName="dummy1a" presStyleCnt="0"/>
      <dgm:spPr/>
    </dgm:pt>
    <dgm:pt modelId="{FF8E0B07-EA7F-4EE6-875A-83C7621AB732}" type="pres">
      <dgm:prSet presAssocID="{C7405E18-3AE2-486C-AF8B-26896C87AA0E}" presName="dummy1b" presStyleCnt="0"/>
      <dgm:spPr/>
    </dgm:pt>
    <dgm:pt modelId="{44D19DCC-3D6C-4CE6-B93E-58FF9F0D47B4}" type="pres">
      <dgm:prSet presAssocID="{C7405E18-3AE2-486C-AF8B-26896C87AA0E}" presName="wedge1Tx" presStyleLbl="node1" presStyleIdx="0" presStyleCnt="4">
        <dgm:presLayoutVars>
          <dgm:chMax val="0"/>
          <dgm:chPref val="0"/>
          <dgm:bulletEnabled val="1"/>
        </dgm:presLayoutVars>
      </dgm:prSet>
      <dgm:spPr/>
      <dgm:t>
        <a:bodyPr/>
        <a:lstStyle/>
        <a:p>
          <a:endParaRPr lang="en-US"/>
        </a:p>
      </dgm:t>
    </dgm:pt>
    <dgm:pt modelId="{2995DF35-916C-4534-9889-AA0A5E84E518}" type="pres">
      <dgm:prSet presAssocID="{C7405E18-3AE2-486C-AF8B-26896C87AA0E}" presName="wedge2" presStyleLbl="node1" presStyleIdx="1" presStyleCnt="4" custScaleX="101630" custScaleY="102666"/>
      <dgm:spPr/>
      <dgm:t>
        <a:bodyPr/>
        <a:lstStyle/>
        <a:p>
          <a:endParaRPr lang="en-US"/>
        </a:p>
      </dgm:t>
    </dgm:pt>
    <dgm:pt modelId="{26495BC2-57C1-467B-8870-0F22E37F47DC}" type="pres">
      <dgm:prSet presAssocID="{C7405E18-3AE2-486C-AF8B-26896C87AA0E}" presName="dummy2a" presStyleCnt="0"/>
      <dgm:spPr/>
    </dgm:pt>
    <dgm:pt modelId="{7F6373C3-42EA-474D-BCD1-5F7575CC4F1C}" type="pres">
      <dgm:prSet presAssocID="{C7405E18-3AE2-486C-AF8B-26896C87AA0E}" presName="dummy2b" presStyleCnt="0"/>
      <dgm:spPr/>
    </dgm:pt>
    <dgm:pt modelId="{75885740-897D-47EC-98E1-DA4D0DB6AD00}" type="pres">
      <dgm:prSet presAssocID="{C7405E18-3AE2-486C-AF8B-26896C87AA0E}" presName="wedge2Tx" presStyleLbl="node1" presStyleIdx="1" presStyleCnt="4">
        <dgm:presLayoutVars>
          <dgm:chMax val="0"/>
          <dgm:chPref val="0"/>
          <dgm:bulletEnabled val="1"/>
        </dgm:presLayoutVars>
      </dgm:prSet>
      <dgm:spPr/>
      <dgm:t>
        <a:bodyPr/>
        <a:lstStyle/>
        <a:p>
          <a:endParaRPr lang="en-US"/>
        </a:p>
      </dgm:t>
    </dgm:pt>
    <dgm:pt modelId="{98608DB5-18BE-49F5-9F1A-6238DC6BAF4C}" type="pres">
      <dgm:prSet presAssocID="{C7405E18-3AE2-486C-AF8B-26896C87AA0E}" presName="wedge3" presStyleLbl="node1" presStyleIdx="2" presStyleCnt="4"/>
      <dgm:spPr/>
      <dgm:t>
        <a:bodyPr/>
        <a:lstStyle/>
        <a:p>
          <a:endParaRPr lang="en-US"/>
        </a:p>
      </dgm:t>
    </dgm:pt>
    <dgm:pt modelId="{C381FF9D-616A-41EF-A324-CBC697EA7358}" type="pres">
      <dgm:prSet presAssocID="{C7405E18-3AE2-486C-AF8B-26896C87AA0E}" presName="dummy3a" presStyleCnt="0"/>
      <dgm:spPr/>
    </dgm:pt>
    <dgm:pt modelId="{665241AA-4CBC-4723-B114-774DC266359E}" type="pres">
      <dgm:prSet presAssocID="{C7405E18-3AE2-486C-AF8B-26896C87AA0E}" presName="dummy3b" presStyleCnt="0"/>
      <dgm:spPr/>
    </dgm:pt>
    <dgm:pt modelId="{8BDE4FDB-D968-4AD3-AFAC-169CE1F39FDA}" type="pres">
      <dgm:prSet presAssocID="{C7405E18-3AE2-486C-AF8B-26896C87AA0E}" presName="wedge3Tx" presStyleLbl="node1" presStyleIdx="2" presStyleCnt="4">
        <dgm:presLayoutVars>
          <dgm:chMax val="0"/>
          <dgm:chPref val="0"/>
          <dgm:bulletEnabled val="1"/>
        </dgm:presLayoutVars>
      </dgm:prSet>
      <dgm:spPr/>
      <dgm:t>
        <a:bodyPr/>
        <a:lstStyle/>
        <a:p>
          <a:endParaRPr lang="en-US"/>
        </a:p>
      </dgm:t>
    </dgm:pt>
    <dgm:pt modelId="{BF1E70E8-9242-451B-8DF8-AFB307429E76}" type="pres">
      <dgm:prSet presAssocID="{C7405E18-3AE2-486C-AF8B-26896C87AA0E}" presName="wedge4" presStyleLbl="node1" presStyleIdx="3" presStyleCnt="4"/>
      <dgm:spPr/>
      <dgm:t>
        <a:bodyPr/>
        <a:lstStyle/>
        <a:p>
          <a:endParaRPr lang="en-US"/>
        </a:p>
      </dgm:t>
    </dgm:pt>
    <dgm:pt modelId="{410411EE-AC8C-45ED-B288-2DC6FF6863D0}" type="pres">
      <dgm:prSet presAssocID="{C7405E18-3AE2-486C-AF8B-26896C87AA0E}" presName="dummy4a" presStyleCnt="0"/>
      <dgm:spPr/>
    </dgm:pt>
    <dgm:pt modelId="{5796F70D-D09D-43E3-83ED-E7E4D8163E29}" type="pres">
      <dgm:prSet presAssocID="{C7405E18-3AE2-486C-AF8B-26896C87AA0E}" presName="dummy4b" presStyleCnt="0"/>
      <dgm:spPr/>
    </dgm:pt>
    <dgm:pt modelId="{F155126A-9107-43F0-83C1-A7FE5AD6DF0E}" type="pres">
      <dgm:prSet presAssocID="{C7405E18-3AE2-486C-AF8B-26896C87AA0E}" presName="wedge4Tx" presStyleLbl="node1" presStyleIdx="3" presStyleCnt="4">
        <dgm:presLayoutVars>
          <dgm:chMax val="0"/>
          <dgm:chPref val="0"/>
          <dgm:bulletEnabled val="1"/>
        </dgm:presLayoutVars>
      </dgm:prSet>
      <dgm:spPr/>
      <dgm:t>
        <a:bodyPr/>
        <a:lstStyle/>
        <a:p>
          <a:endParaRPr lang="en-US"/>
        </a:p>
      </dgm:t>
    </dgm:pt>
    <dgm:pt modelId="{902B94F6-8DA2-4149-A335-30B14DDABA0D}" type="pres">
      <dgm:prSet presAssocID="{88986BF7-CB12-4C60-8FB9-935D018DAC48}" presName="arrowWedge1" presStyleLbl="fgSibTrans2D1" presStyleIdx="0" presStyleCnt="4"/>
      <dgm:spPr/>
    </dgm:pt>
    <dgm:pt modelId="{58322171-074F-462A-847D-F937546E5713}" type="pres">
      <dgm:prSet presAssocID="{BBA23EFC-1383-466C-8DC9-E0DD7C87AF5C}" presName="arrowWedge2" presStyleLbl="fgSibTrans2D1" presStyleIdx="1" presStyleCnt="4"/>
      <dgm:spPr/>
    </dgm:pt>
    <dgm:pt modelId="{D6B17B8F-0C59-4361-8494-740CC1A27CB0}" type="pres">
      <dgm:prSet presAssocID="{82555686-9044-4F18-A061-547A5A712729}" presName="arrowWedge3" presStyleLbl="fgSibTrans2D1" presStyleIdx="2" presStyleCnt="4"/>
      <dgm:spPr/>
    </dgm:pt>
    <dgm:pt modelId="{9E61FE8B-5401-428A-B56F-1EBCBBE3733A}" type="pres">
      <dgm:prSet presAssocID="{62517DEF-A530-490F-B9AD-50E6F5739617}" presName="arrowWedge4" presStyleLbl="fgSibTrans2D1" presStyleIdx="3" presStyleCnt="4"/>
      <dgm:spPr/>
    </dgm:pt>
  </dgm:ptLst>
  <dgm:cxnLst>
    <dgm:cxn modelId="{9F2DCC6A-9FA7-46C1-83CE-6F77E5B660B5}" srcId="{C7405E18-3AE2-486C-AF8B-26896C87AA0E}" destId="{6A524DC2-A08D-498A-B7B7-ED793AA6E08D}" srcOrd="2" destOrd="0" parTransId="{B6FFEC18-6F3A-4F78-855B-9FA395E92B50}" sibTransId="{82555686-9044-4F18-A061-547A5A712729}"/>
    <dgm:cxn modelId="{FF73AF89-641D-47E4-9322-4C2AEC4EC4A8}" type="presOf" srcId="{7D1BCF0E-8250-40F5-8789-5909743C1B15}" destId="{2995DF35-916C-4534-9889-AA0A5E84E518}" srcOrd="0" destOrd="0" presId="urn:microsoft.com/office/officeart/2005/8/layout/cycle8"/>
    <dgm:cxn modelId="{9E19F7DD-88FF-4FE6-9CC1-98FDDC126B5E}" type="presOf" srcId="{7D1BCF0E-8250-40F5-8789-5909743C1B15}" destId="{75885740-897D-47EC-98E1-DA4D0DB6AD00}" srcOrd="1" destOrd="0" presId="urn:microsoft.com/office/officeart/2005/8/layout/cycle8"/>
    <dgm:cxn modelId="{5A4B0AE7-B0D8-4ABD-BEF0-9A938DCF531E}" type="presOf" srcId="{6A524DC2-A08D-498A-B7B7-ED793AA6E08D}" destId="{98608DB5-18BE-49F5-9F1A-6238DC6BAF4C}" srcOrd="0" destOrd="0" presId="urn:microsoft.com/office/officeart/2005/8/layout/cycle8"/>
    <dgm:cxn modelId="{FB0AF8F9-A20D-41F9-90C5-BF738A075FD3}" type="presOf" srcId="{C7405E18-3AE2-486C-AF8B-26896C87AA0E}" destId="{2A7CC7A9-1709-45B5-828B-3B9DA76DFA72}" srcOrd="0" destOrd="0" presId="urn:microsoft.com/office/officeart/2005/8/layout/cycle8"/>
    <dgm:cxn modelId="{FA6F0650-36CD-425A-976C-61D22BF87EEB}" type="presOf" srcId="{A83E24DD-8D04-40B7-AC29-80F7C75716F6}" destId="{44D19DCC-3D6C-4CE6-B93E-58FF9F0D47B4}" srcOrd="1" destOrd="0" presId="urn:microsoft.com/office/officeart/2005/8/layout/cycle8"/>
    <dgm:cxn modelId="{CE5258C5-D3CA-434C-8F40-4551DC2732A9}" type="presOf" srcId="{6A524DC2-A08D-498A-B7B7-ED793AA6E08D}" destId="{8BDE4FDB-D968-4AD3-AFAC-169CE1F39FDA}" srcOrd="1" destOrd="0" presId="urn:microsoft.com/office/officeart/2005/8/layout/cycle8"/>
    <dgm:cxn modelId="{74E7E676-12A5-4627-9AEB-9C1B93EDF0ED}" type="presOf" srcId="{4FBD58A1-403D-47E8-A67C-55E0590EDA69}" destId="{BF1E70E8-9242-451B-8DF8-AFB307429E76}" srcOrd="0" destOrd="0" presId="urn:microsoft.com/office/officeart/2005/8/layout/cycle8"/>
    <dgm:cxn modelId="{643AFA72-8A9D-4EF1-8582-A7E52696CC55}" srcId="{C7405E18-3AE2-486C-AF8B-26896C87AA0E}" destId="{4FBD58A1-403D-47E8-A67C-55E0590EDA69}" srcOrd="3" destOrd="0" parTransId="{240C4B7D-C0AE-4D80-BF46-A2D065CECC59}" sibTransId="{62517DEF-A530-490F-B9AD-50E6F5739617}"/>
    <dgm:cxn modelId="{CD830D54-A4DF-4464-8BE4-0B591C9CC757}" srcId="{C7405E18-3AE2-486C-AF8B-26896C87AA0E}" destId="{A83E24DD-8D04-40B7-AC29-80F7C75716F6}" srcOrd="0" destOrd="0" parTransId="{A6099A22-EF1A-45FB-9319-9D1056846C69}" sibTransId="{88986BF7-CB12-4C60-8FB9-935D018DAC48}"/>
    <dgm:cxn modelId="{32A10A0F-A3E4-4ED8-9D80-458DD00AC076}" srcId="{C7405E18-3AE2-486C-AF8B-26896C87AA0E}" destId="{7D1BCF0E-8250-40F5-8789-5909743C1B15}" srcOrd="1" destOrd="0" parTransId="{6297BE41-59CD-4378-9E5E-9698926FEC93}" sibTransId="{BBA23EFC-1383-466C-8DC9-E0DD7C87AF5C}"/>
    <dgm:cxn modelId="{76A56D11-2E4E-4702-B016-4162975D882F}" type="presOf" srcId="{4FBD58A1-403D-47E8-A67C-55E0590EDA69}" destId="{F155126A-9107-43F0-83C1-A7FE5AD6DF0E}" srcOrd="1" destOrd="0" presId="urn:microsoft.com/office/officeart/2005/8/layout/cycle8"/>
    <dgm:cxn modelId="{456D63AE-5891-4DEC-9B53-36E6F5A02DFD}" type="presOf" srcId="{A83E24DD-8D04-40B7-AC29-80F7C75716F6}" destId="{7B06CEB9-4059-44CC-A1C4-70384F919C7B}" srcOrd="0" destOrd="0" presId="urn:microsoft.com/office/officeart/2005/8/layout/cycle8"/>
    <dgm:cxn modelId="{0D0AF768-A6C7-4556-A91B-203A0D7693FD}" type="presParOf" srcId="{2A7CC7A9-1709-45B5-828B-3B9DA76DFA72}" destId="{7B06CEB9-4059-44CC-A1C4-70384F919C7B}" srcOrd="0" destOrd="0" presId="urn:microsoft.com/office/officeart/2005/8/layout/cycle8"/>
    <dgm:cxn modelId="{4E60296A-2262-474A-A5C8-F26F7E70DAC0}" type="presParOf" srcId="{2A7CC7A9-1709-45B5-828B-3B9DA76DFA72}" destId="{1023BB24-2ED7-4890-9EB0-2BCD04E163F0}" srcOrd="1" destOrd="0" presId="urn:microsoft.com/office/officeart/2005/8/layout/cycle8"/>
    <dgm:cxn modelId="{F41A543A-56B3-4490-926D-4D66019FC928}" type="presParOf" srcId="{2A7CC7A9-1709-45B5-828B-3B9DA76DFA72}" destId="{FF8E0B07-EA7F-4EE6-875A-83C7621AB732}" srcOrd="2" destOrd="0" presId="urn:microsoft.com/office/officeart/2005/8/layout/cycle8"/>
    <dgm:cxn modelId="{9BA4F569-454C-44CD-9FB2-1ED2B40677BE}" type="presParOf" srcId="{2A7CC7A9-1709-45B5-828B-3B9DA76DFA72}" destId="{44D19DCC-3D6C-4CE6-B93E-58FF9F0D47B4}" srcOrd="3" destOrd="0" presId="urn:microsoft.com/office/officeart/2005/8/layout/cycle8"/>
    <dgm:cxn modelId="{5956AAD7-22C9-4BED-B079-10D437B4F1D2}" type="presParOf" srcId="{2A7CC7A9-1709-45B5-828B-3B9DA76DFA72}" destId="{2995DF35-916C-4534-9889-AA0A5E84E518}" srcOrd="4" destOrd="0" presId="urn:microsoft.com/office/officeart/2005/8/layout/cycle8"/>
    <dgm:cxn modelId="{20CCD0DC-2CE2-4F19-A112-2B43B57F0476}" type="presParOf" srcId="{2A7CC7A9-1709-45B5-828B-3B9DA76DFA72}" destId="{26495BC2-57C1-467B-8870-0F22E37F47DC}" srcOrd="5" destOrd="0" presId="urn:microsoft.com/office/officeart/2005/8/layout/cycle8"/>
    <dgm:cxn modelId="{D85A1172-EB74-42F5-9CDE-EA9AE9D1624F}" type="presParOf" srcId="{2A7CC7A9-1709-45B5-828B-3B9DA76DFA72}" destId="{7F6373C3-42EA-474D-BCD1-5F7575CC4F1C}" srcOrd="6" destOrd="0" presId="urn:microsoft.com/office/officeart/2005/8/layout/cycle8"/>
    <dgm:cxn modelId="{0891C42A-46C5-4670-AF73-F68A9613243A}" type="presParOf" srcId="{2A7CC7A9-1709-45B5-828B-3B9DA76DFA72}" destId="{75885740-897D-47EC-98E1-DA4D0DB6AD00}" srcOrd="7" destOrd="0" presId="urn:microsoft.com/office/officeart/2005/8/layout/cycle8"/>
    <dgm:cxn modelId="{70BE4480-150F-47BE-9725-1307179E3DD9}" type="presParOf" srcId="{2A7CC7A9-1709-45B5-828B-3B9DA76DFA72}" destId="{98608DB5-18BE-49F5-9F1A-6238DC6BAF4C}" srcOrd="8" destOrd="0" presId="urn:microsoft.com/office/officeart/2005/8/layout/cycle8"/>
    <dgm:cxn modelId="{BCD775DF-6DAC-46E7-BBA9-8BD9D391F635}" type="presParOf" srcId="{2A7CC7A9-1709-45B5-828B-3B9DA76DFA72}" destId="{C381FF9D-616A-41EF-A324-CBC697EA7358}" srcOrd="9" destOrd="0" presId="urn:microsoft.com/office/officeart/2005/8/layout/cycle8"/>
    <dgm:cxn modelId="{42ABF909-E252-4FE8-B79C-C2C452B00E7C}" type="presParOf" srcId="{2A7CC7A9-1709-45B5-828B-3B9DA76DFA72}" destId="{665241AA-4CBC-4723-B114-774DC266359E}" srcOrd="10" destOrd="0" presId="urn:microsoft.com/office/officeart/2005/8/layout/cycle8"/>
    <dgm:cxn modelId="{77C9240B-96EB-4B05-A421-9DE29306E92A}" type="presParOf" srcId="{2A7CC7A9-1709-45B5-828B-3B9DA76DFA72}" destId="{8BDE4FDB-D968-4AD3-AFAC-169CE1F39FDA}" srcOrd="11" destOrd="0" presId="urn:microsoft.com/office/officeart/2005/8/layout/cycle8"/>
    <dgm:cxn modelId="{A2F2D1FB-A461-4526-A5D3-11851B1C13F6}" type="presParOf" srcId="{2A7CC7A9-1709-45B5-828B-3B9DA76DFA72}" destId="{BF1E70E8-9242-451B-8DF8-AFB307429E76}" srcOrd="12" destOrd="0" presId="urn:microsoft.com/office/officeart/2005/8/layout/cycle8"/>
    <dgm:cxn modelId="{2D798F46-C63C-4AAC-99CD-68FCEE7A5454}" type="presParOf" srcId="{2A7CC7A9-1709-45B5-828B-3B9DA76DFA72}" destId="{410411EE-AC8C-45ED-B288-2DC6FF6863D0}" srcOrd="13" destOrd="0" presId="urn:microsoft.com/office/officeart/2005/8/layout/cycle8"/>
    <dgm:cxn modelId="{E5544594-AE7E-4E14-9416-A76F03682CFC}" type="presParOf" srcId="{2A7CC7A9-1709-45B5-828B-3B9DA76DFA72}" destId="{5796F70D-D09D-43E3-83ED-E7E4D8163E29}" srcOrd="14" destOrd="0" presId="urn:microsoft.com/office/officeart/2005/8/layout/cycle8"/>
    <dgm:cxn modelId="{91095EC9-E6BD-4E7E-86C2-8DFC305081C5}" type="presParOf" srcId="{2A7CC7A9-1709-45B5-828B-3B9DA76DFA72}" destId="{F155126A-9107-43F0-83C1-A7FE5AD6DF0E}" srcOrd="15" destOrd="0" presId="urn:microsoft.com/office/officeart/2005/8/layout/cycle8"/>
    <dgm:cxn modelId="{478F53C9-9563-46F1-BB49-96766A32BB21}" type="presParOf" srcId="{2A7CC7A9-1709-45B5-828B-3B9DA76DFA72}" destId="{902B94F6-8DA2-4149-A335-30B14DDABA0D}" srcOrd="16" destOrd="0" presId="urn:microsoft.com/office/officeart/2005/8/layout/cycle8"/>
    <dgm:cxn modelId="{0F505014-7327-4D14-898F-ED6A4A67F5B0}" type="presParOf" srcId="{2A7CC7A9-1709-45B5-828B-3B9DA76DFA72}" destId="{58322171-074F-462A-847D-F937546E5713}" srcOrd="17" destOrd="0" presId="urn:microsoft.com/office/officeart/2005/8/layout/cycle8"/>
    <dgm:cxn modelId="{33E61DD8-4274-47A3-9638-4AAD29E2B414}" type="presParOf" srcId="{2A7CC7A9-1709-45B5-828B-3B9DA76DFA72}" destId="{D6B17B8F-0C59-4361-8494-740CC1A27CB0}" srcOrd="18" destOrd="0" presId="urn:microsoft.com/office/officeart/2005/8/layout/cycle8"/>
    <dgm:cxn modelId="{155D01BA-44A2-4A46-9A7E-E89D29383C1E}" type="presParOf" srcId="{2A7CC7A9-1709-45B5-828B-3B9DA76DFA72}" destId="{9E61FE8B-5401-428A-B56F-1EBCBBE3733A}"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0.21151</cdr:x>
      <cdr:y>0.32386</cdr:y>
    </cdr:from>
    <cdr:to>
      <cdr:x>0.30294</cdr:x>
      <cdr:y>0.53605</cdr:y>
    </cdr:to>
    <cdr:sp macro="" textlink="">
      <cdr:nvSpPr>
        <cdr:cNvPr id="2" name="Rectangle 1"/>
        <cdr:cNvSpPr/>
      </cdr:nvSpPr>
      <cdr:spPr>
        <a:xfrm xmlns:a="http://schemas.openxmlformats.org/drawingml/2006/main">
          <a:off x="1239204" y="1409204"/>
          <a:ext cx="535724"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sz="5400" b="1" cap="none" spc="0" dirty="0" smtClean="0">
              <a:ln w="12700">
                <a:solidFill>
                  <a:schemeClr val="tx2">
                    <a:lumMod val="75000"/>
                  </a:schemeClr>
                </a:solidFill>
                <a:prstDash val="solid"/>
              </a:ln>
              <a:solidFill>
                <a:schemeClr val="bg1"/>
              </a:solidFill>
              <a:effectLst>
                <a:outerShdw dist="38100" dir="2640000" algn="bl" rotWithShape="0">
                  <a:schemeClr val="tx2">
                    <a:lumMod val="75000"/>
                  </a:schemeClr>
                </a:outerShdw>
              </a:effectLst>
            </a:rPr>
            <a:t>8</a:t>
          </a:r>
          <a:endParaRPr lang="en-US" sz="5400" b="1" cap="none" spc="0"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cdr:txBody>
    </cdr:sp>
  </cdr:relSizeAnchor>
  <cdr:relSizeAnchor xmlns:cdr="http://schemas.openxmlformats.org/drawingml/2006/chartDrawing">
    <cdr:from>
      <cdr:x>0.47307</cdr:x>
      <cdr:y>0.31996</cdr:y>
    </cdr:from>
    <cdr:to>
      <cdr:x>0.5645</cdr:x>
      <cdr:y>0.53216</cdr:y>
    </cdr:to>
    <cdr:sp macro="" textlink="">
      <cdr:nvSpPr>
        <cdr:cNvPr id="3" name="Rectangle 2"/>
        <cdr:cNvSpPr/>
      </cdr:nvSpPr>
      <cdr:spPr>
        <a:xfrm xmlns:a="http://schemas.openxmlformats.org/drawingml/2006/main">
          <a:off x="2771670" y="1392271"/>
          <a:ext cx="535724"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400" b="1" cap="none" spc="0" dirty="0" smtClean="0">
              <a:ln w="12700">
                <a:solidFill>
                  <a:schemeClr val="tx2">
                    <a:lumMod val="75000"/>
                  </a:schemeClr>
                </a:solidFill>
                <a:prstDash val="solid"/>
              </a:ln>
              <a:solidFill>
                <a:schemeClr val="bg1"/>
              </a:solidFill>
              <a:effectLst>
                <a:outerShdw dist="38100" dir="2640000" algn="bl" rotWithShape="0">
                  <a:schemeClr val="tx2">
                    <a:lumMod val="75000"/>
                  </a:schemeClr>
                </a:outerShdw>
              </a:effectLst>
            </a:rPr>
            <a:t>8</a:t>
          </a:r>
          <a:endParaRPr lang="en-US" sz="5400" b="1" cap="none" spc="0"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cdr:txBody>
    </cdr:sp>
  </cdr:relSizeAnchor>
  <cdr:relSizeAnchor xmlns:cdr="http://schemas.openxmlformats.org/drawingml/2006/chartDrawing">
    <cdr:from>
      <cdr:x>0.34261</cdr:x>
      <cdr:y>0.63013</cdr:y>
    </cdr:from>
    <cdr:to>
      <cdr:x>0.43405</cdr:x>
      <cdr:y>0.84232</cdr:y>
    </cdr:to>
    <cdr:sp macro="" textlink="">
      <cdr:nvSpPr>
        <cdr:cNvPr id="4" name="Rectangle 3"/>
        <cdr:cNvSpPr/>
      </cdr:nvSpPr>
      <cdr:spPr>
        <a:xfrm xmlns:a="http://schemas.openxmlformats.org/drawingml/2006/main">
          <a:off x="2007347" y="2741910"/>
          <a:ext cx="535724"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400" b="1" cap="none" spc="0" dirty="0" smtClean="0">
              <a:ln w="12700">
                <a:solidFill>
                  <a:schemeClr val="tx2">
                    <a:lumMod val="75000"/>
                  </a:schemeClr>
                </a:solidFill>
                <a:prstDash val="solid"/>
              </a:ln>
              <a:solidFill>
                <a:schemeClr val="bg1"/>
              </a:solidFill>
              <a:effectLst>
                <a:outerShdw dist="38100" dir="2640000" algn="bl" rotWithShape="0">
                  <a:schemeClr val="tx2">
                    <a:lumMod val="75000"/>
                  </a:schemeClr>
                </a:outerShdw>
              </a:effectLst>
            </a:rPr>
            <a:t>8</a:t>
          </a:r>
          <a:endParaRPr lang="en-US" sz="5400" b="1" cap="none" spc="0"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858" cy="350994"/>
          </a:xfrm>
          <a:prstGeom prst="rect">
            <a:avLst/>
          </a:prstGeom>
        </p:spPr>
        <p:txBody>
          <a:bodyPr vert="horz" lIns="90571" tIns="45286" rIns="90571" bIns="45286" rtlCol="0"/>
          <a:lstStyle>
            <a:lvl1pPr algn="l">
              <a:defRPr sz="1200"/>
            </a:lvl1pPr>
          </a:lstStyle>
          <a:p>
            <a:endParaRPr lang="en-US"/>
          </a:p>
        </p:txBody>
      </p:sp>
      <p:sp>
        <p:nvSpPr>
          <p:cNvPr id="3" name="Date Placeholder 2"/>
          <p:cNvSpPr>
            <a:spLocks noGrp="1"/>
          </p:cNvSpPr>
          <p:nvPr>
            <p:ph type="dt" idx="1"/>
          </p:nvPr>
        </p:nvSpPr>
        <p:spPr>
          <a:xfrm>
            <a:off x="5265458" y="1"/>
            <a:ext cx="4028858" cy="350994"/>
          </a:xfrm>
          <a:prstGeom prst="rect">
            <a:avLst/>
          </a:prstGeom>
        </p:spPr>
        <p:txBody>
          <a:bodyPr vert="horz" lIns="90571" tIns="45286" rIns="90571" bIns="45286" rtlCol="0"/>
          <a:lstStyle>
            <a:lvl1pPr algn="r">
              <a:defRPr sz="1200"/>
            </a:lvl1pPr>
          </a:lstStyle>
          <a:p>
            <a:fld id="{284BE2F0-8DC6-447F-AF72-F71F6C35C34E}" type="datetimeFigureOut">
              <a:rPr lang="en-US" smtClean="0"/>
              <a:t>9/10/2018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0571" tIns="45286" rIns="90571" bIns="45286" rtlCol="0" anchor="ctr"/>
          <a:lstStyle/>
          <a:p>
            <a:endParaRPr lang="en-US"/>
          </a:p>
        </p:txBody>
      </p:sp>
      <p:sp>
        <p:nvSpPr>
          <p:cNvPr id="5" name="Notes Placeholder 4"/>
          <p:cNvSpPr>
            <a:spLocks noGrp="1"/>
          </p:cNvSpPr>
          <p:nvPr>
            <p:ph type="body" sz="quarter" idx="3"/>
          </p:nvPr>
        </p:nvSpPr>
        <p:spPr>
          <a:xfrm>
            <a:off x="930058" y="3373578"/>
            <a:ext cx="7436286" cy="2760523"/>
          </a:xfrm>
          <a:prstGeom prst="rect">
            <a:avLst/>
          </a:prstGeom>
        </p:spPr>
        <p:txBody>
          <a:bodyPr vert="horz" lIns="90571" tIns="45286" rIns="90571" bIns="452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9406"/>
            <a:ext cx="4028858" cy="350994"/>
          </a:xfrm>
          <a:prstGeom prst="rect">
            <a:avLst/>
          </a:prstGeom>
        </p:spPr>
        <p:txBody>
          <a:bodyPr vert="horz" lIns="90571" tIns="45286" rIns="90571" bIns="45286" rtlCol="0" anchor="b"/>
          <a:lstStyle>
            <a:lvl1pPr algn="l">
              <a:defRPr sz="1200"/>
            </a:lvl1pPr>
          </a:lstStyle>
          <a:p>
            <a:endParaRPr lang="en-US"/>
          </a:p>
        </p:txBody>
      </p:sp>
      <p:sp>
        <p:nvSpPr>
          <p:cNvPr id="7" name="Slide Number Placeholder 6"/>
          <p:cNvSpPr>
            <a:spLocks noGrp="1"/>
          </p:cNvSpPr>
          <p:nvPr>
            <p:ph type="sldNum" sz="quarter" idx="5"/>
          </p:nvPr>
        </p:nvSpPr>
        <p:spPr>
          <a:xfrm>
            <a:off x="5265458" y="6659406"/>
            <a:ext cx="4028858" cy="350994"/>
          </a:xfrm>
          <a:prstGeom prst="rect">
            <a:avLst/>
          </a:prstGeom>
        </p:spPr>
        <p:txBody>
          <a:bodyPr vert="horz" lIns="90571" tIns="45286" rIns="90571" bIns="45286" rtlCol="0" anchor="b"/>
          <a:lstStyle>
            <a:lvl1pPr algn="r">
              <a:defRPr sz="1200"/>
            </a:lvl1pPr>
          </a:lstStyle>
          <a:p>
            <a:fld id="{7C4F5AF7-97BE-4119-A864-EE7717B141FF}" type="slidenum">
              <a:rPr lang="en-US" smtClean="0"/>
              <a:t>‹#›</a:t>
            </a:fld>
            <a:endParaRPr lang="en-US"/>
          </a:p>
        </p:txBody>
      </p:sp>
    </p:spTree>
    <p:extLst>
      <p:ext uri="{BB962C8B-B14F-4D97-AF65-F5344CB8AC3E}">
        <p14:creationId xmlns:p14="http://schemas.microsoft.com/office/powerpoint/2010/main" val="1805237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1</a:t>
            </a:fld>
            <a:endParaRPr lang="en-US"/>
          </a:p>
        </p:txBody>
      </p:sp>
    </p:spTree>
    <p:extLst>
      <p:ext uri="{BB962C8B-B14F-4D97-AF65-F5344CB8AC3E}">
        <p14:creationId xmlns:p14="http://schemas.microsoft.com/office/powerpoint/2010/main" val="3641020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10</a:t>
            </a:fld>
            <a:endParaRPr lang="en-US"/>
          </a:p>
        </p:txBody>
      </p:sp>
    </p:spTree>
    <p:extLst>
      <p:ext uri="{BB962C8B-B14F-4D97-AF65-F5344CB8AC3E}">
        <p14:creationId xmlns:p14="http://schemas.microsoft.com/office/powerpoint/2010/main" val="1343390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11</a:t>
            </a:fld>
            <a:endParaRPr lang="en-US"/>
          </a:p>
        </p:txBody>
      </p:sp>
    </p:spTree>
    <p:extLst>
      <p:ext uri="{BB962C8B-B14F-4D97-AF65-F5344CB8AC3E}">
        <p14:creationId xmlns:p14="http://schemas.microsoft.com/office/powerpoint/2010/main" val="160387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2</a:t>
            </a:fld>
            <a:endParaRPr lang="en-US"/>
          </a:p>
        </p:txBody>
      </p:sp>
    </p:spTree>
    <p:extLst>
      <p:ext uri="{BB962C8B-B14F-4D97-AF65-F5344CB8AC3E}">
        <p14:creationId xmlns:p14="http://schemas.microsoft.com/office/powerpoint/2010/main" val="83620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3</a:t>
            </a:fld>
            <a:endParaRPr lang="en-US"/>
          </a:p>
        </p:txBody>
      </p:sp>
    </p:spTree>
    <p:extLst>
      <p:ext uri="{BB962C8B-B14F-4D97-AF65-F5344CB8AC3E}">
        <p14:creationId xmlns:p14="http://schemas.microsoft.com/office/powerpoint/2010/main" val="24623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4</a:t>
            </a:fld>
            <a:endParaRPr lang="en-US"/>
          </a:p>
        </p:txBody>
      </p:sp>
    </p:spTree>
    <p:extLst>
      <p:ext uri="{BB962C8B-B14F-4D97-AF65-F5344CB8AC3E}">
        <p14:creationId xmlns:p14="http://schemas.microsoft.com/office/powerpoint/2010/main" val="255915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5</a:t>
            </a:fld>
            <a:endParaRPr lang="en-US"/>
          </a:p>
        </p:txBody>
      </p:sp>
    </p:spTree>
    <p:extLst>
      <p:ext uri="{BB962C8B-B14F-4D97-AF65-F5344CB8AC3E}">
        <p14:creationId xmlns:p14="http://schemas.microsoft.com/office/powerpoint/2010/main" val="882413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4F5AF7-97BE-4119-A864-EE7717B141FF}" type="slidenum">
              <a:rPr lang="en-US" smtClean="0"/>
              <a:t>6</a:t>
            </a:fld>
            <a:endParaRPr lang="en-US"/>
          </a:p>
        </p:txBody>
      </p:sp>
    </p:spTree>
    <p:extLst>
      <p:ext uri="{BB962C8B-B14F-4D97-AF65-F5344CB8AC3E}">
        <p14:creationId xmlns:p14="http://schemas.microsoft.com/office/powerpoint/2010/main" val="190118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each 24 hour day, you spend about 8 hours sleeping (or at least you should!) and 8 hours in school. That leaves 8 hours for everything</a:t>
            </a:r>
            <a:r>
              <a:rPr lang="en-US" baseline="0" dirty="0" smtClean="0"/>
              <a:t> else…..</a:t>
            </a:r>
          </a:p>
          <a:p>
            <a:endParaRPr lang="en-US" baseline="0" dirty="0" smtClean="0"/>
          </a:p>
          <a:p>
            <a:r>
              <a:rPr lang="en-US" baseline="0" dirty="0" smtClean="0"/>
              <a:t>Eating</a:t>
            </a:r>
          </a:p>
          <a:p>
            <a:r>
              <a:rPr lang="en-US" baseline="0" dirty="0" smtClean="0"/>
              <a:t>Homework/Studying</a:t>
            </a:r>
          </a:p>
          <a:p>
            <a:r>
              <a:rPr lang="en-US" baseline="0" dirty="0" smtClean="0"/>
              <a:t>Sports/Exercise</a:t>
            </a:r>
          </a:p>
          <a:p>
            <a:r>
              <a:rPr lang="en-US" baseline="0" dirty="0" smtClean="0"/>
              <a:t>Entertainment</a:t>
            </a:r>
          </a:p>
          <a:p>
            <a:r>
              <a:rPr lang="en-US" baseline="0" dirty="0" smtClean="0"/>
              <a:t>Work/Chores</a:t>
            </a:r>
          </a:p>
          <a:p>
            <a:r>
              <a:rPr lang="en-US" baseline="0" dirty="0" smtClean="0"/>
              <a:t>Friends &amp; Family</a:t>
            </a:r>
          </a:p>
          <a:p>
            <a:r>
              <a:rPr lang="en-US" baseline="0" dirty="0" smtClean="0"/>
              <a:t>Hobbies</a:t>
            </a:r>
          </a:p>
          <a:p>
            <a:r>
              <a:rPr lang="en-US" baseline="0" dirty="0" smtClean="0"/>
              <a:t>Relaxing</a:t>
            </a:r>
          </a:p>
          <a:p>
            <a:endParaRPr lang="en-US" baseline="0" dirty="0" smtClean="0"/>
          </a:p>
          <a:p>
            <a:r>
              <a:rPr lang="en-US" baseline="0" dirty="0" smtClean="0"/>
              <a:t>Use class time wisely- if you have any extra time in class use it to look over your homework. If you have a study hall, USE IT! Doing these little things will help reduce the amount of time you spend on homework after school. </a:t>
            </a:r>
          </a:p>
          <a:p>
            <a:endParaRPr lang="en-US" baseline="0" dirty="0" smtClean="0"/>
          </a:p>
          <a:p>
            <a:r>
              <a:rPr lang="en-US" baseline="0" dirty="0" smtClean="0"/>
              <a:t>Make to do lists- each day make a list of all the things you need to do, and then cross off as they get done. At the end of each day, take the tasks that didn’t get done and put them on the next day’s list. </a:t>
            </a:r>
          </a:p>
          <a:p>
            <a:endParaRPr lang="en-US" baseline="0" dirty="0" smtClean="0"/>
          </a:p>
          <a:p>
            <a:r>
              <a:rPr lang="en-US" baseline="0" dirty="0" smtClean="0"/>
              <a:t>Limit time wasters- social media, TV, and video games are fun…however they can easily take up too much of your time. Try to schedule small chunks of times for these activities, and stick to your schedule. </a:t>
            </a:r>
          </a:p>
        </p:txBody>
      </p:sp>
      <p:sp>
        <p:nvSpPr>
          <p:cNvPr id="4" name="Slide Number Placeholder 3"/>
          <p:cNvSpPr>
            <a:spLocks noGrp="1"/>
          </p:cNvSpPr>
          <p:nvPr>
            <p:ph type="sldNum" sz="quarter" idx="10"/>
          </p:nvPr>
        </p:nvSpPr>
        <p:spPr/>
        <p:txBody>
          <a:bodyPr/>
          <a:lstStyle/>
          <a:p>
            <a:fld id="{7C4F5AF7-97BE-4119-A864-EE7717B141FF}" type="slidenum">
              <a:rPr lang="en-US" smtClean="0"/>
              <a:t>7</a:t>
            </a:fld>
            <a:endParaRPr lang="en-US"/>
          </a:p>
        </p:txBody>
      </p:sp>
    </p:spTree>
    <p:extLst>
      <p:ext uri="{BB962C8B-B14F-4D97-AF65-F5344CB8AC3E}">
        <p14:creationId xmlns:p14="http://schemas.microsoft.com/office/powerpoint/2010/main" val="88006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8</a:t>
            </a:fld>
            <a:endParaRPr lang="en-US"/>
          </a:p>
        </p:txBody>
      </p:sp>
    </p:spTree>
    <p:extLst>
      <p:ext uri="{BB962C8B-B14F-4D97-AF65-F5344CB8AC3E}">
        <p14:creationId xmlns:p14="http://schemas.microsoft.com/office/powerpoint/2010/main" val="808937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4F5AF7-97BE-4119-A864-EE7717B141FF}" type="slidenum">
              <a:rPr lang="en-US" smtClean="0"/>
              <a:t>9</a:t>
            </a:fld>
            <a:endParaRPr lang="en-US"/>
          </a:p>
        </p:txBody>
      </p:sp>
    </p:spTree>
    <p:extLst>
      <p:ext uri="{BB962C8B-B14F-4D97-AF65-F5344CB8AC3E}">
        <p14:creationId xmlns:p14="http://schemas.microsoft.com/office/powerpoint/2010/main" val="2956005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9D596-D247-46A1-A1BA-CD9F6692D8E1}"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342549353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9D596-D247-46A1-A1BA-CD9F6692D8E1}"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3372692285"/>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9D596-D247-46A1-A1BA-CD9F6692D8E1}"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129632707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9D596-D247-46A1-A1BA-CD9F6692D8E1}"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3346492389"/>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09D596-D247-46A1-A1BA-CD9F6692D8E1}"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110591523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9D596-D247-46A1-A1BA-CD9F6692D8E1}"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134425822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09D596-D247-46A1-A1BA-CD9F6692D8E1}"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259727013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9D596-D247-46A1-A1BA-CD9F6692D8E1}"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121138875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9D596-D247-46A1-A1BA-CD9F6692D8E1}"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82590734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9D596-D247-46A1-A1BA-CD9F6692D8E1}"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102618451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9D596-D247-46A1-A1BA-CD9F6692D8E1}"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3CD71-ED5C-4DB8-B263-0C8E6DA44CBB}" type="slidenum">
              <a:rPr lang="en-US" smtClean="0"/>
              <a:t>‹#›</a:t>
            </a:fld>
            <a:endParaRPr lang="en-US"/>
          </a:p>
        </p:txBody>
      </p:sp>
    </p:spTree>
    <p:extLst>
      <p:ext uri="{BB962C8B-B14F-4D97-AF65-F5344CB8AC3E}">
        <p14:creationId xmlns:p14="http://schemas.microsoft.com/office/powerpoint/2010/main" val="2881051437"/>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9D596-D247-46A1-A1BA-CD9F6692D8E1}" type="datetimeFigureOut">
              <a:rPr lang="en-US" smtClean="0"/>
              <a:t>9/10/2018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3CD71-ED5C-4DB8-B263-0C8E6DA44CBB}" type="slidenum">
              <a:rPr lang="en-US" smtClean="0"/>
              <a:t>‹#›</a:t>
            </a:fld>
            <a:endParaRPr lang="en-US"/>
          </a:p>
        </p:txBody>
      </p:sp>
    </p:spTree>
    <p:extLst>
      <p:ext uri="{BB962C8B-B14F-4D97-AF65-F5344CB8AC3E}">
        <p14:creationId xmlns:p14="http://schemas.microsoft.com/office/powerpoint/2010/main" val="3656273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sappleby@behs.com" TargetMode="External"/><Relationship Id="rId4" Type="http://schemas.openxmlformats.org/officeDocument/2006/relationships/hyperlink" Target="mailto:nkundinger@beh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20.jpg"/><Relationship Id="rId4" Type="http://schemas.openxmlformats.org/officeDocument/2006/relationships/hyperlink" Target="http://www.google.com/url?sa=i&amp;rct=j&amp;q=&amp;esrc=s&amp;source=images&amp;cd=&amp;cad=rja&amp;uact=8&amp;ved=0ahUKEwj16a7LmtrOAhXJ2B4KHZQyCoQQjRwIBw&amp;url=http://www.blogdumoderateur.com/panne-snapchat/&amp;psig=AFQjCNF5frWRMFXh7f7imGm_tdiJltZC_Q&amp;ust=147213344732674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llegeboard.com/student/testing/psat/prep/tips.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jpg"/><Relationship Id="rId4" Type="http://schemas.openxmlformats.org/officeDocument/2006/relationships/image" Target="../media/image14.jpg"/></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065" y="523968"/>
            <a:ext cx="1664388" cy="1431161"/>
          </a:xfrm>
          <a:prstGeom prst="rect">
            <a:avLst/>
          </a:prstGeom>
        </p:spPr>
      </p:pic>
      <p:sp>
        <p:nvSpPr>
          <p:cNvPr id="4" name="TextBox 3"/>
          <p:cNvSpPr txBox="1"/>
          <p:nvPr/>
        </p:nvSpPr>
        <p:spPr>
          <a:xfrm>
            <a:off x="2555310" y="523968"/>
            <a:ext cx="8204547" cy="1323439"/>
          </a:xfrm>
          <a:prstGeom prst="rect">
            <a:avLst/>
          </a:prstGeom>
          <a:noFill/>
        </p:spPr>
        <p:txBody>
          <a:bodyPr wrap="square" rtlCol="0">
            <a:spAutoFit/>
          </a:bodyPr>
          <a:lstStyle/>
          <a:p>
            <a:pPr algn="ctr"/>
            <a:r>
              <a:rPr lang="en-US" sz="8000" dirty="0" smtClean="0">
                <a:latin typeface="Aharoni" panose="02010803020104030203" pitchFamily="2" charset="-79"/>
                <a:cs typeface="Aharoni" panose="02010803020104030203" pitchFamily="2" charset="-79"/>
              </a:rPr>
              <a:t>9</a:t>
            </a:r>
            <a:r>
              <a:rPr lang="en-US" sz="8000" baseline="30000" dirty="0" smtClean="0">
                <a:latin typeface="Aharoni" panose="02010803020104030203" pitchFamily="2" charset="-79"/>
                <a:cs typeface="Aharoni" panose="02010803020104030203" pitchFamily="2" charset="-79"/>
              </a:rPr>
              <a:t>th</a:t>
            </a:r>
            <a:r>
              <a:rPr lang="en-US" sz="8000" dirty="0" smtClean="0">
                <a:latin typeface="Aharoni" panose="02010803020104030203" pitchFamily="2" charset="-79"/>
                <a:cs typeface="Aharoni" panose="02010803020104030203" pitchFamily="2" charset="-79"/>
              </a:rPr>
              <a:t> </a:t>
            </a:r>
            <a:r>
              <a:rPr lang="en-US" sz="6000" dirty="0" smtClean="0">
                <a:latin typeface="Aharoni" panose="02010803020104030203" pitchFamily="2" charset="-79"/>
                <a:cs typeface="Aharoni" panose="02010803020104030203" pitchFamily="2" charset="-79"/>
              </a:rPr>
              <a:t>Grade Counseling</a:t>
            </a:r>
            <a:endParaRPr lang="en-US" sz="6000" dirty="0">
              <a:latin typeface="Aharoni" panose="02010803020104030203" pitchFamily="2" charset="-79"/>
              <a:cs typeface="Aharoni" panose="02010803020104030203" pitchFamily="2" charset="-79"/>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2040" y="4827715"/>
            <a:ext cx="1724848" cy="1483149"/>
          </a:xfrm>
          <a:prstGeom prst="rect">
            <a:avLst/>
          </a:prstGeom>
        </p:spPr>
      </p:pic>
      <p:sp>
        <p:nvSpPr>
          <p:cNvPr id="6" name="TextBox 5"/>
          <p:cNvSpPr txBox="1"/>
          <p:nvPr/>
        </p:nvSpPr>
        <p:spPr>
          <a:xfrm>
            <a:off x="1661149" y="2448606"/>
            <a:ext cx="10015178" cy="3970318"/>
          </a:xfrm>
          <a:prstGeom prst="rect">
            <a:avLst/>
          </a:prstGeom>
          <a:noFill/>
        </p:spPr>
        <p:txBody>
          <a:bodyPr wrap="none" rtlCol="0">
            <a:spAutoFit/>
          </a:bodyPr>
          <a:lstStyle/>
          <a:p>
            <a:r>
              <a:rPr lang="en-US" sz="2800" b="1" dirty="0" smtClean="0">
                <a:latin typeface="Arial Rounded MT Bold" panose="020F0704030504030204" pitchFamily="34" charset="0"/>
              </a:rPr>
              <a:t>Mrs. Nancy </a:t>
            </a:r>
            <a:r>
              <a:rPr lang="en-US" sz="2800" b="1" dirty="0" err="1" smtClean="0">
                <a:latin typeface="Arial Rounded MT Bold" panose="020F0704030504030204" pitchFamily="34" charset="0"/>
              </a:rPr>
              <a:t>Kundinger</a:t>
            </a:r>
            <a:r>
              <a:rPr lang="en-US" sz="2800" b="1" dirty="0" smtClean="0">
                <a:latin typeface="Arial Rounded MT Bold" panose="020F0704030504030204" pitchFamily="34" charset="0"/>
              </a:rPr>
              <a:t>, 9</a:t>
            </a:r>
            <a:r>
              <a:rPr lang="en-US" sz="2800" b="1" baseline="30000" dirty="0" smtClean="0">
                <a:latin typeface="Arial Rounded MT Bold" panose="020F0704030504030204" pitchFamily="34" charset="0"/>
              </a:rPr>
              <a:t>th</a:t>
            </a:r>
            <a:r>
              <a:rPr lang="en-US" sz="2800" b="1" dirty="0" smtClean="0">
                <a:latin typeface="Arial Rounded MT Bold" panose="020F0704030504030204" pitchFamily="34" charset="0"/>
              </a:rPr>
              <a:t> &amp; 10</a:t>
            </a:r>
            <a:r>
              <a:rPr lang="en-US" sz="2800" b="1" baseline="30000" dirty="0" smtClean="0">
                <a:latin typeface="Arial Rounded MT Bold" panose="020F0704030504030204" pitchFamily="34" charset="0"/>
              </a:rPr>
              <a:t>th</a:t>
            </a:r>
            <a:r>
              <a:rPr lang="en-US" sz="2800" b="1" dirty="0" smtClean="0">
                <a:latin typeface="Arial Rounded MT Bold" panose="020F0704030504030204" pitchFamily="34" charset="0"/>
              </a:rPr>
              <a:t> Grade Last Names A – K</a:t>
            </a:r>
          </a:p>
          <a:p>
            <a:r>
              <a:rPr lang="en-US" sz="2800" b="1" dirty="0" smtClean="0">
                <a:latin typeface="Arial Rounded MT Bold" panose="020F0704030504030204" pitchFamily="34" charset="0"/>
                <a:hlinkClick r:id="rId4"/>
              </a:rPr>
              <a:t>nkundinger@behs.com</a:t>
            </a:r>
            <a:endParaRPr lang="en-US" sz="2800" b="1" dirty="0" smtClean="0">
              <a:latin typeface="Arial Rounded MT Bold" panose="020F0704030504030204" pitchFamily="34" charset="0"/>
            </a:endParaRPr>
          </a:p>
          <a:p>
            <a:r>
              <a:rPr lang="en-US" sz="2800" b="1" dirty="0" smtClean="0">
                <a:latin typeface="Arial Rounded MT Bold" panose="020F0704030504030204" pitchFamily="34" charset="0"/>
              </a:rPr>
              <a:t>(843) 849-9599 Ext. 122</a:t>
            </a:r>
          </a:p>
          <a:p>
            <a:endParaRPr lang="en-US" sz="2800" b="1" dirty="0">
              <a:latin typeface="Arial Rounded MT Bold" panose="020F0704030504030204" pitchFamily="34" charset="0"/>
            </a:endParaRPr>
          </a:p>
          <a:p>
            <a:r>
              <a:rPr lang="en-US" sz="2800" b="1" dirty="0" smtClean="0">
                <a:latin typeface="Arial Rounded MT Bold" panose="020F0704030504030204" pitchFamily="34" charset="0"/>
              </a:rPr>
              <a:t>Mr. Scott Appleby, 9</a:t>
            </a:r>
            <a:r>
              <a:rPr lang="en-US" sz="2800" b="1" baseline="30000" dirty="0" smtClean="0">
                <a:latin typeface="Arial Rounded MT Bold" panose="020F0704030504030204" pitchFamily="34" charset="0"/>
              </a:rPr>
              <a:t>th</a:t>
            </a:r>
            <a:r>
              <a:rPr lang="en-US" sz="2800" b="1" dirty="0" smtClean="0">
                <a:latin typeface="Arial Rounded MT Bold" panose="020F0704030504030204" pitchFamily="34" charset="0"/>
              </a:rPr>
              <a:t> &amp; 10</a:t>
            </a:r>
            <a:r>
              <a:rPr lang="en-US" sz="2800" b="1" baseline="30000" dirty="0" smtClean="0">
                <a:latin typeface="Arial Rounded MT Bold" panose="020F0704030504030204" pitchFamily="34" charset="0"/>
              </a:rPr>
              <a:t>th</a:t>
            </a:r>
            <a:r>
              <a:rPr lang="en-US" sz="2800" b="1" dirty="0" smtClean="0">
                <a:latin typeface="Arial Rounded MT Bold" panose="020F0704030504030204" pitchFamily="34" charset="0"/>
              </a:rPr>
              <a:t> Grade Last Names L – Z</a:t>
            </a:r>
          </a:p>
          <a:p>
            <a:r>
              <a:rPr lang="en-US" sz="2800" b="1" dirty="0" smtClean="0">
                <a:latin typeface="Arial Rounded MT Bold" panose="020F0704030504030204" pitchFamily="34" charset="0"/>
                <a:hlinkClick r:id="rId5"/>
              </a:rPr>
              <a:t>sappleby@behs.com</a:t>
            </a:r>
            <a:endParaRPr lang="en-US" sz="2800" b="1" dirty="0" smtClean="0">
              <a:latin typeface="Arial Rounded MT Bold" panose="020F0704030504030204" pitchFamily="34" charset="0"/>
            </a:endParaRPr>
          </a:p>
          <a:p>
            <a:r>
              <a:rPr lang="en-US" sz="2800" b="1" dirty="0" smtClean="0">
                <a:latin typeface="Arial Rounded MT Bold" panose="020F0704030504030204" pitchFamily="34" charset="0"/>
              </a:rPr>
              <a:t>(843)849-9599 Ext. 111</a:t>
            </a:r>
          </a:p>
          <a:p>
            <a:endParaRPr lang="en-US" sz="2800" b="1" dirty="0">
              <a:latin typeface="Arial Rounded MT Bold" panose="020F0704030504030204" pitchFamily="34" charset="0"/>
            </a:endParaRPr>
          </a:p>
          <a:p>
            <a:endParaRPr lang="en-US" sz="2800" b="1" dirty="0">
              <a:latin typeface="Arial Rounded MT Bold" panose="020F0704030504030204" pitchFamily="34" charset="0"/>
            </a:endParaRPr>
          </a:p>
        </p:txBody>
      </p:sp>
      <p:sp>
        <p:nvSpPr>
          <p:cNvPr id="7" name="Rectangle 6"/>
          <p:cNvSpPr/>
          <p:nvPr/>
        </p:nvSpPr>
        <p:spPr>
          <a:xfrm>
            <a:off x="0" y="0"/>
            <a:ext cx="12192000" cy="6858000"/>
          </a:xfrm>
          <a:prstGeom prst="rect">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014557"/>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48700">
            <a:off x="8908782" y="151893"/>
            <a:ext cx="3210951" cy="1590377"/>
          </a:xfrm>
          <a:prstGeom prst="rect">
            <a:avLst/>
          </a:prstGeom>
        </p:spPr>
      </p:pic>
      <p:sp>
        <p:nvSpPr>
          <p:cNvPr id="3" name="TextBox 2"/>
          <p:cNvSpPr txBox="1"/>
          <p:nvPr/>
        </p:nvSpPr>
        <p:spPr>
          <a:xfrm>
            <a:off x="3284781" y="528080"/>
            <a:ext cx="6978317" cy="6863417"/>
          </a:xfrm>
          <a:prstGeom prst="rect">
            <a:avLst/>
          </a:prstGeom>
          <a:noFill/>
        </p:spPr>
        <p:txBody>
          <a:bodyPr wrap="square" rtlCol="0">
            <a:spAutoFit/>
          </a:bodyPr>
          <a:lstStyle/>
          <a:p>
            <a:pPr lvl="0"/>
            <a:r>
              <a:rPr lang="en-US" sz="2400" dirty="0">
                <a:latin typeface="Comic Sans MS" panose="030F0702030302020204" pitchFamily="66" charset="0"/>
              </a:rPr>
              <a:t>Test yourself </a:t>
            </a:r>
          </a:p>
          <a:p>
            <a:pPr lvl="0"/>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Recite </a:t>
            </a:r>
            <a:r>
              <a:rPr lang="en-US" sz="2400" dirty="0">
                <a:latin typeface="Comic Sans MS" panose="030F0702030302020204" pitchFamily="66" charset="0"/>
              </a:rPr>
              <a:t>your notes out loud. This helps you to pay attention better</a:t>
            </a:r>
            <a:r>
              <a:rPr lang="en-US" sz="2400" dirty="0" smtClean="0">
                <a:latin typeface="Comic Sans MS" panose="030F0702030302020204" pitchFamily="66" charset="0"/>
              </a:rPr>
              <a:t>.</a:t>
            </a:r>
          </a:p>
          <a:p>
            <a:pPr lvl="0"/>
            <a:endParaRPr lang="en-US" sz="2400" dirty="0">
              <a:latin typeface="Comic Sans MS" panose="030F0702030302020204" pitchFamily="66" charset="0"/>
            </a:endParaRPr>
          </a:p>
          <a:p>
            <a:pPr lvl="0"/>
            <a:r>
              <a:rPr lang="en-US" sz="2400" dirty="0">
                <a:latin typeface="Comic Sans MS" panose="030F0702030302020204" pitchFamily="66" charset="0"/>
              </a:rPr>
              <a:t>Make Flashcards!</a:t>
            </a:r>
          </a:p>
          <a:p>
            <a:pPr lvl="0"/>
            <a:endParaRPr lang="en-US" sz="2400" dirty="0" smtClean="0">
              <a:latin typeface="Comic Sans MS" panose="030F0702030302020204" pitchFamily="66" charset="0"/>
            </a:endParaRPr>
          </a:p>
          <a:p>
            <a:pPr lvl="0"/>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Stop Multitasking!</a:t>
            </a:r>
            <a:endParaRPr lang="en-US" sz="2400" dirty="0">
              <a:latin typeface="Comic Sans MS" panose="030F0702030302020204" pitchFamily="66" charset="0"/>
            </a:endParaRPr>
          </a:p>
          <a:p>
            <a:pPr lvl="0"/>
            <a:r>
              <a:rPr lang="en-US" sz="2400" dirty="0">
                <a:latin typeface="Comic Sans MS" panose="030F0702030302020204" pitchFamily="66" charset="0"/>
              </a:rPr>
              <a:t> </a:t>
            </a:r>
            <a:endParaRPr lang="en-US" sz="2400" dirty="0" smtClean="0">
              <a:latin typeface="Comic Sans MS" panose="030F0702030302020204" pitchFamily="66" charset="0"/>
            </a:endParaRPr>
          </a:p>
          <a:p>
            <a:pPr lvl="0"/>
            <a:endParaRPr lang="en-US" sz="2400" dirty="0" smtClean="0">
              <a:latin typeface="Comic Sans MS" panose="030F0702030302020204" pitchFamily="66" charset="0"/>
            </a:endParaRPr>
          </a:p>
          <a:p>
            <a:pPr lvl="0"/>
            <a:r>
              <a:rPr lang="en-US" sz="2400" dirty="0" smtClean="0">
                <a:latin typeface="Comic Sans MS" panose="030F0702030302020204" pitchFamily="66" charset="0"/>
              </a:rPr>
              <a:t>Study </a:t>
            </a:r>
            <a:r>
              <a:rPr lang="en-US" sz="2400" dirty="0">
                <a:latin typeface="Comic Sans MS" panose="030F0702030302020204" pitchFamily="66" charset="0"/>
              </a:rPr>
              <a:t>with a friend. </a:t>
            </a:r>
            <a:endParaRPr lang="en-US" sz="2400" dirty="0" smtClean="0">
              <a:latin typeface="Comic Sans MS" panose="030F0702030302020204" pitchFamily="66" charset="0"/>
            </a:endParaRPr>
          </a:p>
          <a:p>
            <a:pPr lvl="0"/>
            <a:endParaRPr lang="en-US" sz="2400" dirty="0" smtClean="0">
              <a:latin typeface="Comic Sans MS" panose="030F0702030302020204" pitchFamily="66" charset="0"/>
            </a:endParaRPr>
          </a:p>
          <a:p>
            <a:pPr lvl="0"/>
            <a:endParaRPr lang="en-US" sz="2400" dirty="0">
              <a:latin typeface="Comic Sans MS" panose="030F0702030302020204" pitchFamily="66" charset="0"/>
            </a:endParaRPr>
          </a:p>
          <a:p>
            <a:pPr lvl="0"/>
            <a:r>
              <a:rPr lang="en-US" sz="2400" dirty="0" smtClean="0">
                <a:latin typeface="Comic Sans MS" panose="030F0702030302020204" pitchFamily="66" charset="0"/>
              </a:rPr>
              <a:t>Get </a:t>
            </a:r>
            <a:r>
              <a:rPr lang="en-US" sz="2400" dirty="0">
                <a:latin typeface="Comic Sans MS" panose="030F0702030302020204" pitchFamily="66" charset="0"/>
              </a:rPr>
              <a:t>a good night sleep before the test &amp; always eat breakfast.</a:t>
            </a:r>
          </a:p>
          <a:p>
            <a:pPr lvl="0"/>
            <a:endParaRPr lang="en-US" sz="2000" dirty="0" smtClean="0">
              <a:latin typeface="Aharoni" panose="02010803020104030203" pitchFamily="2" charset="-79"/>
              <a:cs typeface="Aharoni" panose="02010803020104030203" pitchFamily="2" charset="-79"/>
            </a:endParaRPr>
          </a:p>
          <a:p>
            <a:pPr lvl="0"/>
            <a:endParaRPr lang="en-US" dirty="0"/>
          </a:p>
          <a:p>
            <a:pPr lvl="0"/>
            <a:endParaRPr lang="en-US" dirty="0"/>
          </a:p>
        </p:txBody>
      </p:sp>
      <p:sp>
        <p:nvSpPr>
          <p:cNvPr id="4" name="TextBox 3"/>
          <p:cNvSpPr txBox="1"/>
          <p:nvPr/>
        </p:nvSpPr>
        <p:spPr>
          <a:xfrm rot="20833071">
            <a:off x="2646312" y="391331"/>
            <a:ext cx="561474" cy="769441"/>
          </a:xfrm>
          <a:prstGeom prst="rect">
            <a:avLst/>
          </a:prstGeom>
          <a:noFill/>
        </p:spPr>
        <p:txBody>
          <a:bodyPr wrap="square" rtlCol="0">
            <a:spAutoFit/>
          </a:bodyPr>
          <a:lstStyle/>
          <a:p>
            <a:r>
              <a:rPr lang="en-US" sz="4400" dirty="0">
                <a:latin typeface="Arial Black" panose="020B0A04020102020204" pitchFamily="34" charset="0"/>
              </a:rPr>
              <a:t>5</a:t>
            </a:r>
          </a:p>
        </p:txBody>
      </p:sp>
      <p:sp>
        <p:nvSpPr>
          <p:cNvPr id="5" name="TextBox 4"/>
          <p:cNvSpPr txBox="1"/>
          <p:nvPr/>
        </p:nvSpPr>
        <p:spPr>
          <a:xfrm rot="1462406">
            <a:off x="2701897" y="1294918"/>
            <a:ext cx="561474" cy="769441"/>
          </a:xfrm>
          <a:prstGeom prst="rect">
            <a:avLst/>
          </a:prstGeom>
          <a:noFill/>
        </p:spPr>
        <p:txBody>
          <a:bodyPr wrap="square" rtlCol="0">
            <a:spAutoFit/>
          </a:bodyPr>
          <a:lstStyle/>
          <a:p>
            <a:r>
              <a:rPr lang="en-US" sz="4400" dirty="0">
                <a:latin typeface="Arial Black" panose="020B0A04020102020204" pitchFamily="34" charset="0"/>
              </a:rPr>
              <a:t>6</a:t>
            </a:r>
          </a:p>
        </p:txBody>
      </p:sp>
      <p:sp>
        <p:nvSpPr>
          <p:cNvPr id="6" name="TextBox 5"/>
          <p:cNvSpPr txBox="1"/>
          <p:nvPr/>
        </p:nvSpPr>
        <p:spPr>
          <a:xfrm rot="1462406">
            <a:off x="2655952" y="2234414"/>
            <a:ext cx="561474" cy="769441"/>
          </a:xfrm>
          <a:prstGeom prst="rect">
            <a:avLst/>
          </a:prstGeom>
          <a:noFill/>
        </p:spPr>
        <p:txBody>
          <a:bodyPr wrap="square" rtlCol="0">
            <a:spAutoFit/>
          </a:bodyPr>
          <a:lstStyle/>
          <a:p>
            <a:r>
              <a:rPr lang="en-US" sz="4400" dirty="0">
                <a:latin typeface="Arial Black" panose="020B0A04020102020204" pitchFamily="34" charset="0"/>
              </a:rPr>
              <a:t>7</a:t>
            </a:r>
          </a:p>
        </p:txBody>
      </p:sp>
      <p:sp>
        <p:nvSpPr>
          <p:cNvPr id="7" name="TextBox 6"/>
          <p:cNvSpPr txBox="1"/>
          <p:nvPr/>
        </p:nvSpPr>
        <p:spPr>
          <a:xfrm rot="20641472">
            <a:off x="2655952" y="3313963"/>
            <a:ext cx="561474" cy="769441"/>
          </a:xfrm>
          <a:prstGeom prst="rect">
            <a:avLst/>
          </a:prstGeom>
          <a:noFill/>
        </p:spPr>
        <p:txBody>
          <a:bodyPr wrap="square" rtlCol="0">
            <a:spAutoFit/>
          </a:bodyPr>
          <a:lstStyle/>
          <a:p>
            <a:r>
              <a:rPr lang="en-US" sz="4400" dirty="0">
                <a:latin typeface="Arial Black" panose="020B0A04020102020204" pitchFamily="34" charset="0"/>
              </a:rPr>
              <a:t>8</a:t>
            </a:r>
          </a:p>
        </p:txBody>
      </p:sp>
      <p:sp>
        <p:nvSpPr>
          <p:cNvPr id="8" name="Rectangle 7"/>
          <p:cNvSpPr/>
          <p:nvPr/>
        </p:nvSpPr>
        <p:spPr>
          <a:xfrm rot="17152372">
            <a:off x="-1707918" y="2497286"/>
            <a:ext cx="5709834"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dirty="0" smtClean="0">
                <a:ln/>
                <a:solidFill>
                  <a:schemeClr val="accent4"/>
                </a:solidFill>
                <a:latin typeface="Comic Sans MS" panose="030F0702030302020204" pitchFamily="66" charset="0"/>
              </a:rPr>
              <a:t>Study </a:t>
            </a:r>
            <a:endParaRPr lang="en-US" sz="9600" b="1" cap="none" spc="0" dirty="0">
              <a:ln/>
              <a:solidFill>
                <a:schemeClr val="accent4"/>
              </a:solidFill>
              <a:effectLst/>
              <a:latin typeface="Comic Sans MS" panose="030F0702030302020204" pitchFamily="66" charset="0"/>
            </a:endParaRPr>
          </a:p>
        </p:txBody>
      </p:sp>
      <p:sp>
        <p:nvSpPr>
          <p:cNvPr id="10" name="TextBox 9"/>
          <p:cNvSpPr txBox="1"/>
          <p:nvPr/>
        </p:nvSpPr>
        <p:spPr>
          <a:xfrm rot="1472271">
            <a:off x="2677200" y="4351828"/>
            <a:ext cx="561474" cy="769441"/>
          </a:xfrm>
          <a:prstGeom prst="rect">
            <a:avLst/>
          </a:prstGeom>
          <a:noFill/>
        </p:spPr>
        <p:txBody>
          <a:bodyPr wrap="square" rtlCol="0">
            <a:spAutoFit/>
          </a:bodyPr>
          <a:lstStyle/>
          <a:p>
            <a:r>
              <a:rPr lang="en-US" sz="4400" dirty="0" smtClean="0">
                <a:latin typeface="Arial Black" panose="020B0A04020102020204" pitchFamily="34" charset="0"/>
              </a:rPr>
              <a:t>9</a:t>
            </a:r>
            <a:endParaRPr lang="en-US" sz="4400" dirty="0">
              <a:latin typeface="Arial Black" panose="020B0A04020102020204" pitchFamily="34" charset="0"/>
            </a:endParaRPr>
          </a:p>
        </p:txBody>
      </p:sp>
      <p:sp>
        <p:nvSpPr>
          <p:cNvPr id="11" name="TextBox 10"/>
          <p:cNvSpPr txBox="1"/>
          <p:nvPr/>
        </p:nvSpPr>
        <p:spPr>
          <a:xfrm rot="20641472">
            <a:off x="2395408" y="5579089"/>
            <a:ext cx="1063282" cy="769441"/>
          </a:xfrm>
          <a:prstGeom prst="rect">
            <a:avLst/>
          </a:prstGeom>
          <a:noFill/>
        </p:spPr>
        <p:txBody>
          <a:bodyPr wrap="square" rtlCol="0">
            <a:spAutoFit/>
          </a:bodyPr>
          <a:lstStyle/>
          <a:p>
            <a:r>
              <a:rPr lang="en-US" sz="4400" dirty="0" smtClean="0">
                <a:latin typeface="Arial Black" panose="020B0A04020102020204" pitchFamily="34" charset="0"/>
              </a:rPr>
              <a:t>10</a:t>
            </a:r>
            <a:endParaRPr lang="en-US" sz="4400" dirty="0">
              <a:latin typeface="Arial Black" panose="020B0A04020102020204" pitchFamily="34" charset="0"/>
            </a:endParaRPr>
          </a:p>
        </p:txBody>
      </p:sp>
      <p:sp>
        <p:nvSpPr>
          <p:cNvPr id="9" name="Rectangle 8"/>
          <p:cNvSpPr/>
          <p:nvPr/>
        </p:nvSpPr>
        <p:spPr>
          <a:xfrm>
            <a:off x="0" y="0"/>
            <a:ext cx="12192000" cy="6858000"/>
          </a:xfrm>
          <a:prstGeom prst="rect">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utoShape 2" descr="data:image/png;base64,iVBORw0KGgoAAAANSUhEUgAAASsAAACoCAMAAACPKThEAAABU1BMVEX6+wD/JgD////7+wMAAAD6/wD//wD/AAD6/QD/HwD3+wD/GwD8/QAAAAP/EAD5/xfz8gD49yH/IhL/Kxf3/Bv7zCv+NxP9ZRv78h/Pz8/84hmysrL+e3O5ubn+6+r7gyL/SBz9eSZzc3Pa2trn5QD8iyT9exv7cBr67hv72g74pS/5ZSX70x76aiH7wyv+XBre3QH6tzL5wDUuMQH8qiT+j4j4ni/61Cz8SSD+4d9tbwGwsQGenp7w8PD9gAxMTEz+hn72kyHzsjLQ0ACRkQGIiIj6YCv22TL6VCXxxDP+TRVZWVn7kSb75yP9oCP8fid3dgElJwFNUAFsbG3+l5HXNx/LGwANEAE8PDzFwwE6PAL/QjD/NSH+b2eBgwIiIySjowFaXwIeIAMuPABaPSemjYxJISSNjgPLU0sgIgKtrQGyIydQVAKDUShoIyWkdXIWGxu56RbIAAASjUlEQVR4nO2d+VcbSZKAZWVmHVSpSicIaBpxCxshhNkGYzEeLEC0QfjaHQPj4fDMrrd3e2b8//80mVUCROVRJYgqad4j3uM93I1UmV9FRkZERmam0JNEldSTPMmTDFaeRmFUQU+sIstQsjKYDLoRvAwRK8MgTFy3WCzm6I/rev8eHmrDwYpRcssTK6vPj5fG6vVDJvX62NLx89WViTJjNgzABs+KcnJzK43peiWv645lWeaN0N8dXc9X6tONlZw7eF6DZYUoqNzK83rFcSiiZ2Kh0BynUn++kqO4BtraAbKioKqNpVHHkWLqBeY4o0uN6iC1a3CsqEat1vJUn0I53fKynHxtlWrXgFo8IFaIkPYCBRWZ041QXAttQgbT6EGwMoi7eqg7fYPyxdEPV91BDMUBsKKkNgp69KHHi6kXNgZAK2lWKEXcRsF5DCmPllNouCTxtif7PEJWC/ojQfmiF1YTtvLJsjJIu/6o0dcrpl5vJzoQE2RFh195Qe9/6pOLpS+UExyICbFiDzGM1dGHzn0ycUZXvdg6oU4k9VpIdQZs+N2Jqc9Uk7JaSbEySAlcqXxxRksJWa2EWBnubmQ/4TbPEPXvnV03EVhJsGJGvRbBUWD5BF0vVA4PD14cHB5WCrruRIoX9VoiJj4RVmQidPxZjp4/WDxZb3eq5VwuV6Q/5WqnvX6yeJDXQ+NGZ3QigRAxCVakFDL+KKeZk3a56GWMDdtIGYj+2IaXVS6W2ycz+ZDo0XRK8Vv4uFnRbycbSlSWXlgoZV1pYp0Bc7OlhYLSNTOdDRK36xC7XiFyojBVppOf3kThCTzKC21O51XQ9ZO4h2HsrNxjOSpTrzRyhNgR2oBSNiG5RkXhounHbrxdiZuVuyBFZeqHJT+zEqECxfsTg7ilQzktfSFeWDGzIlKtMp13lFT/X+iW3klp6cexGvg4WVG/SmqraCD3AFJMiCsPK6nNirU/MeoVaUhQWfnd4sNVgBR385I5UW/EqFlxsiKlvKRHB51HhXAG6dQlbyEfh581MtL9JR5WzK9azosNS/7kgcPvToh7Iv5yM78M72fFzIq+/OqoBJUqm4lsT5jzrhRE2hWh1TJHq+CB9AiT+MYgDVJqEgvsnEimdlvTNJTNzjPJIvoPW/UEUp4RjkOnlgJfyQfVq1stvf1Ssit1rPRdASwKKtu6+vDp/OO3L1++fHv5aXvvbF7TZDqCWJ7nROjH67vQkyHsGAyyYvGyDJUIlq1lz7Y/4oB8u36d1eRePSKrQqMVVxwNMwZHgqyMssRYCWEZ2vyeB+p0tjk5Pj4+Nzc+1Zx94+G6WJPqljfTCh5jjpZjyf3FxIrMqHMo92BpaI9hOZrcSd+TnanP9D9nLrKatPFkUwTLmYlFsSBYIY4VWQ1LgzJY3SdrrZcUyX4AVBdX8wfVrTMZLPqktgiWvhoHrFj0ysgVQjO/Xc1CtraXkZHypMlUSz4lkk1Bltks5GIYhbGwItMRlmx8WIa2ncGXc1JSTLeo4fqE5LBEs4gzHYNiQbHq/UqyHKligcGy0TXGsypSTPYxPlfAWhc8Tl+Gz/zFoFeIbEVbrqKwNIqqGYYqnZ6ksBTDUJDNMLeGl1XPP8IN+y2sk++RUHmwtqUGHrk1Pu0Qg3kHZ4VSrsCwF8SwnP/H+1FQeRb+SgrLyPLenFlwocM3oHiwR6/IBm9r9faKeFnB/N9oqNLpzzizJh+FbV6VvYUdUAFnhYq8WuknRDi1sx79Z1RYP/DvCjeLN1lmoTicenUnArWy3tHhIIOlR4U1jjOvNWlj3XecyQJXLGhWRpE3HXqHOYZkU1zNERnWEXUcpI01OrxijRZhHVJoVmSVUytn15u+0WNhzWEsD3YQ2eUfDDwVQrNy60Eed6+XrEhg/UdUxbqWWyyBQpt12PVCYFZkmVuOYI5O9xlSzYoGawp/mZdNhUjk1nm5dziBZrUQHAnmVk8hmdTAR4K1oxqEKcPlwgVnYYhZCVJ8VK3uniGfDSPBeoP35KksxCsWcNIPlhVv2c36SG9zKSyxUxoJ1qwi0KEvaoSzlbDWHZAVe7VcYMaFZWRTHC1GgdXEnxSsBBbLqhHYDkJ9lbckGFSrLe7rRfFIRFiT+DyrGlSIs1igi4WgrPhMksh3fjisKfwyq1oz5GMGfR1wEMKyWgoOwbzgvaIHwxrHH6VOAxOjGvRYrKUhZWXkKoExYC0KlzUprAcZ+HH8m5JViiwGXpZZAUy8Q7IiK9wQKImzk6T9oNlwHH9TskKkxBmBFTjFAmX1PMBK7t+Q9kP8rFC94v075/lwsnLHAiPAmpYGZGRFXJulhBVmr2gTpoNNGIOLCQFZGeWguVLkvNHI3/uHxeZBtfnhXCyzAue6A7Iiy0FzVehI22mjv/5DyEoFayrEv2IzYTCz78DFz5CsGgFWVP+lJS4I/Y7/+bVPmxXmi7IlnaAdcOAqSCFZBW2Fs6topn2N91896w9WU7X+3G1EMOVnwa1AA7LiXqmuqoPStvFsWgbrjzJWiuUJXzivAdC4w7EyysFoLD+hGDDaBf6cTr+SJP/EsPZVidFuKyYCU4a5BWbcAVl1gq08vO8zew9iNaFef7U9fJTuE9Ys/qDdfIchbriROwy+MfkE06cAsgpWfIhMu5Z9fXFxxrqqXeE3rP+vJE6pCNZnfKGxutKr7e2rrCZsOW/c9eWhY8XHFxafwdX+z6sD/e2qlc1+x6cegFeScEcA6wh/yM6fbXvfkdnTgjWqnpAF3mpCdRGIFUqRt4EZyHkbZKVdZTA+Or0pnb1M9wnrzc0nP7PiyO9C2yVsBlQfocYgN1tz06Cd/Q0f7aTTc/s/vPrQm1q+yLB2GCL8ZtK3XVgY73DqrfRc+hJAVn8IKn8wxLfXMrjLZ2durqfqMbpm0c/d/IozLZFikZWgKfjD8LFyg4m+QtBlsLMvvbmPlz5s1o3M4oxQr4yJQJRjLUE5WDGy4nPdzLSfjgth9TEbMhmnpku8/sXl/IeRVfHFfVZmhc8fe8b9tCkope3Hz9ppUlKZ7+I9AkY1kO2wXhSBegjGyii+uN9GUTYEaa1r3zxzNdpRw52dySP2DZ9kK9BcZsh8AVUuA8bK5lhtiVLdmta6YKX/l5McLPGGwACsqUv64Y8fWpos2DFyWxyrkHg7qgDq1UEUVimD7ef6kBFUar8SbyC4B2ufkto+y0pJiVgdDJ1epaKMQV9omDK/LShADtesKYyv19T7CkVjEKiHcdr2srxPtvYBX/I2KwzWG3wdlsCyg6yG0LangkXm6s209jzG/HQoG4Y/de06xi15yagv3NZhqzZ8PgPvi6qSIWJW0tnwp+isOv8Gvii35ptXJUO014IxGAZr55Q5oOoGG8HKQrb2DSOArLhkiGLJF2nnLC0qgiVxSn/yp0F18UdKFA+CFfcBsgquOuvr8sSRdoaxMNhJp3+WhDsM1hzGihp3rz9crQ7cyjMgq/Vg4ugXeSOpWr0Ro6KwFJo1iz+Grab+EmwGWFkRYF40WLBnLUn0CnlBtESt1LDmZCHzXTOCU4y+OWx5UZYMCVZ+SMvLjSyWWKtQWPs4s6aExRXYO6rVpL4EkFX1a4DVV4mDhdgOS/kGZ6XNolOhcj2VtiLwUVkr+hdAVkXujUpKCbQrjLnQOZpm/TE9Lku0+8IVVZh1sF05kGv0QUshKCVgD9NaGeUI9GFJUzT7yh0BfFEFXBUkJKvgDCTyAqldX/tys4KjhCWNDY8kmXa/EUGPWDUb9ymQrIIrKMKsjDb/McRYdUWaoqEmC8vsO5eRURdV9CeQtWrBSIxt/A/+kbb2UeUuRII190OqWfxxB8qotD+BrIHkjftJgJWhtb5FRaWGRW2WwZ+xhMgJb9rB+gdaWxsswArOQTabASOjCtGs75ogjOZeF2D5FSwrbj+M0zsAbG3td4xPleehRIPl/MRs1nlLswONNzpc1Tjg7iXQvQCcwXJuzyhmafYLUZZdLT/LYPmZ9/l7+WTED0FIcwXKCnHxhXmIWFNZwVRrm5L6MdUfKqmf5fwlPX6Jceb6DHn1XH4nDBQsvqJxFmD/QPfjBD0sGrga1KNqXfl1QJGOQ4kMi50FQuX6qtU1XMjm9tsBelfQrLhNJtaim/IOuKKGKiSskcISO6UMVnrKr0+66DoQbtARBd1iArwvtfiO28LbMRDGl58n+zHp0WGldyY/n+KMnyzlz2gw38F5DOB7eLlB6CwQOxP1gB0ZLKmB94QORZ8VvzEddAhCs+KPHMhXtT2Mjx6uViGw5j7fjEF+9yDwoQPAZw7wR1lQxdLYkjx3yiMIrClWCNJdXxWcdwB7mAX0+QzBlAjzR4l2du6fHjo590BgktnQ+lMGn7/2iouQUeV2uwLuL2ECzMrIcQc0WDMEaej2VNrThzgOUs169l+vke+OIjITnATNUdjTIMHP3jnmFIstDiBWHbN37alX9HjwPizh8fbWYjfkFJxl4ABfqQB+plOH65JZ8awGc96z863zh06KP38VwnKWPFjIDW5epBwB4xsm8GeFcUPBuwXCF9umk+Lpw1ipYQkOVrOgT/oFZ2W0Bcf1dW6X6LRWtKyoENafxbPhkmsT/qiwZ04b+Oxa+LPu+XNSbkYhE3v+CzNYO3Pjk81mc2o8st+1Mz41+d8iVB4s0QisDenZhj1iTAhe8V39BVudn73dZkLDn/0IuHaal94f/4/47E1nkXOtqDKDraHeSAx3KAgs1t2BQUh7fXOQ/fn5yy/eb7Nhg3Lf/8TL87/+Tew6WPwTwa1VLKyMsuAIFOqRdv+39vr6eu9s3tsEyBwJxkuZgphiaYrvraz3gY7yDP1etYI/7z4GVoLspOcX2t0Hen22fQeSToz+5i85qllv/5ufAEUpIrsdJfhuYrg1Lg5WhivYIG/5Zeb80wwte52Reqgs+/lp/maLBDtiqzoa4Ypo86sLfplJHKwEq6rem56R1eTb3hZModWilipzda9GG5FOBFiAK6g9j46BFULkvaA7+nvvXYuep81/ElkttkninFtijgDLek8i3NPXd7/i0Ctq3oW3QExLd3vYntW6bPbo1k7zlFkqxNc8hg5DMx/LRSZx2KuU7Ax3/b20vsfQ5lmWC7/Zb05Rae57+3W317g9Et63h8DyFwX/PexVSnblhD6Tk9oRW1u7uHeb0G8fWpLdJCEGPpbLJlLxsTJyFVFvnHpV/srZ5Ut71+cvqZxffz/LKvbdqGBZkGep9Ups9w8KUu9eR0Y3VYfM+LefUbl1qMSCFH4W8Mm+PQ+NiZXwfGImZn5DfXu8f6de2LeniCg6YNJz/jKwxHivpeymOIfdHv+oxzJUVUHU6aECO2JA8NjYWBnue/GVQs6z0qOuAGWXgJYkN6Y679Va+xiJ875UI/dC3CHTeV9+BC2DlN9LbhC3XsRk15nEeg+vIZ2tLGq1HhjcIuJuyK7htWK4ALTnyXGyUmUFnAq7CrvfhyN2Gbb4otRn3vbOOC/Djvve8I7kLl7vMnpKq78t7jYjJb023Mx34kQVNysVLEpra7XYh90ySHF9S34dfdyoYmeljt1MvbDbIcQI52UYhHR2C3JSzFbFiyp+VhSW1L4wcfSDjeqIj0t4UFrKAzVS3TjQld9TiRtVAqyo61BTXhxnUly77bLL9CuoYAbTJ7fc3qWglLljvRajs9CVBFhRp3Q65JY9iqtQO/51opqjxHrEzVUnfj2uFUJAsdRYfC7orSTBisLakFv4G7EcXS8c1haPNxrr67+urzc2jhdrhwVdd0JTxqExJowkwopVsURZUaC9tiyHik4JUbHEWy45ysrcBZwkxIpaeLXReoTotditui9JsVJFJo+SR0RLffchIVbMk1yuw6uWXl9+ZM4iuiTHio5DBK1aVKlQMuOPSZKsaODbmVF43v2Kqc904sqBituf3LNSbCBuKiK6PkltbSY2/DxJmBUdiG6jAGG29ELDTW74eZI4KzYjNvKP1C1TzzeSmv16Wp44KzYQ3UYl3BuXiuVUKKlEh58nA2CFvOzm5owVFuSJVcqxZja9jOpAGj4QIaS6UekXFwVV2aiShO3UjQyMlTcUV36p5J1oQR8NFZ185ZeVQQy+rgyQVYopl7v8dmzUCeNFOTmjY2+X3UGplCeDZZVi2kVyK2/HKgWdpRW4K5pZ4kEvVMberuTI4DTKl4GzSnm4SG6i9HZ6rL5VYPkY3U/L6E5hqz42/bY0QTkNGlRqOFh5woC5xXJnYnmz9CuT0ubyRKdcdIcCkyfDwgp1FyFYfv1WDKO7ZDFMbRwWQam7Fg1Xy5gMX4uGV55YRZcnVtHliVQ/ghBiP0+iFsboXy8X2taUxyEx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0" descr="data:image/png;base64,iVBORw0KGgoAAAANSUhEUgAAASsAAACoCAMAAACPKThEAAABU1BMVEX6+wD/JgD////7+wMAAAD6/wD//wD/AAD6/QD/HwD3+wD/GwD8/QAAAAP/EAD5/xfz8gD49yH/IhL/Kxf3/Bv7zCv+NxP9ZRv78h/Pz8/84hmysrL+e3O5ubn+6+r7gyL/SBz9eSZzc3Pa2trn5QD8iyT9exv7cBr67hv72g74pS/5ZSX70x76aiH7wyv+XBre3QH6tzL5wDUuMQH8qiT+j4j4ni/61Cz8SSD+4d9tbwGwsQGenp7w8PD9gAxMTEz+hn72kyHzsjLQ0ACRkQGIiIj6YCv22TL6VCXxxDP+TRVZWVn7kSb75yP9oCP8fid3dgElJwFNUAFsbG3+l5HXNx/LGwANEAE8PDzFwwE6PAL/QjD/NSH+b2eBgwIiIySjowFaXwIeIAMuPABaPSemjYxJISSNjgPLU0sgIgKtrQGyIydQVAKDUShoIyWkdXIWGxu56RbIAAASjUlEQVR4nO2d+VcbSZKAZWVmHVSpSicIaBpxCxshhNkGYzEeLEC0QfjaHQPj4fDMrrd3e2b8//80mVUCROVRJYgqad4j3uM93I1UmV9FRkZERmam0JNEldSTPMmTDFaeRmFUQU+sIstQsjKYDLoRvAwRK8MgTFy3WCzm6I/rev8eHmrDwYpRcssTK6vPj5fG6vVDJvX62NLx89WViTJjNgzABs+KcnJzK43peiWv645lWeaN0N8dXc9X6tONlZw7eF6DZYUoqNzK83rFcSiiZ2Kh0BynUn++kqO4BtraAbKioKqNpVHHkWLqBeY4o0uN6iC1a3CsqEat1vJUn0I53fKynHxtlWrXgFo8IFaIkPYCBRWZ041QXAttQgbT6EGwMoi7eqg7fYPyxdEPV91BDMUBsKKkNgp69KHHi6kXNgZAK2lWKEXcRsF5DCmPllNouCTxtif7PEJWC/ojQfmiF1YTtvLJsjJIu/6o0dcrpl5vJzoQE2RFh195Qe9/6pOLpS+UExyICbFiDzGM1dGHzn0ycUZXvdg6oU4k9VpIdQZs+N2Jqc9Uk7JaSbEySAlcqXxxRksJWa2EWBnubmQ/4TbPEPXvnV03EVhJsGJGvRbBUWD5BF0vVA4PD14cHB5WCrruRIoX9VoiJj4RVmQidPxZjp4/WDxZb3eq5VwuV6Q/5WqnvX6yeJDXQ+NGZ3QigRAxCVakFDL+KKeZk3a56GWMDdtIGYj+2IaXVS6W2ycz+ZDo0XRK8Vv4uFnRbycbSlSWXlgoZV1pYp0Bc7OlhYLSNTOdDRK36xC7XiFyojBVppOf3kThCTzKC21O51XQ9ZO4h2HsrNxjOSpTrzRyhNgR2oBSNiG5RkXhounHbrxdiZuVuyBFZeqHJT+zEqECxfsTg7ilQzktfSFeWDGzIlKtMp13lFT/X+iW3klp6cexGvg4WVG/SmqraCD3AFJMiCsPK6nNirU/MeoVaUhQWfnd4sNVgBR385I5UW/EqFlxsiKlvKRHB51HhXAG6dQlbyEfh581MtL9JR5WzK9azosNS/7kgcPvToh7Iv5yM78M72fFzIq+/OqoBJUqm4lsT5jzrhRE2hWh1TJHq+CB9AiT+MYgDVJqEgvsnEimdlvTNJTNzjPJIvoPW/UEUp4RjkOnlgJfyQfVq1stvf1Ssit1rPRdASwKKtu6+vDp/OO3L1++fHv5aXvvbF7TZDqCWJ7nROjH67vQkyHsGAyyYvGyDJUIlq1lz7Y/4oB8u36d1eRePSKrQqMVVxwNMwZHgqyMssRYCWEZ2vyeB+p0tjk5Pj4+Nzc+1Zx94+G6WJPqljfTCh5jjpZjyf3FxIrMqHMo92BpaI9hOZrcSd+TnanP9D9nLrKatPFkUwTLmYlFsSBYIY4VWQ1LgzJY3SdrrZcUyX4AVBdX8wfVrTMZLPqktgiWvhoHrFj0ysgVQjO/Xc1CtraXkZHypMlUSz4lkk1Bltks5GIYhbGwItMRlmx8WIa2ncGXc1JSTLeo4fqE5LBEs4gzHYNiQbHq/UqyHKligcGy0TXGsypSTPYxPlfAWhc8Tl+Gz/zFoFeIbEVbrqKwNIqqGYYqnZ6ksBTDUJDNMLeGl1XPP8IN+y2sk++RUHmwtqUGHrk1Pu0Qg3kHZ4VSrsCwF8SwnP/H+1FQeRb+SgrLyPLenFlwocM3oHiwR6/IBm9r9faKeFnB/N9oqNLpzzizJh+FbV6VvYUdUAFnhYq8WuknRDi1sx79Z1RYP/DvCjeLN1lmoTicenUnArWy3tHhIIOlR4U1jjOvNWlj3XecyQJXLGhWRpE3HXqHOYZkU1zNERnWEXUcpI01OrxijRZhHVJoVmSVUytn15u+0WNhzWEsD3YQ2eUfDDwVQrNy60Eed6+XrEhg/UdUxbqWWyyBQpt12PVCYFZkmVuOYI5O9xlSzYoGawp/mZdNhUjk1nm5dziBZrUQHAnmVk8hmdTAR4K1oxqEKcPlwgVnYYhZCVJ8VK3uniGfDSPBeoP35KksxCsWcNIPlhVv2c36SG9zKSyxUxoJ1qwi0KEvaoSzlbDWHZAVe7VcYMaFZWRTHC1GgdXEnxSsBBbLqhHYDkJ9lbckGFSrLe7rRfFIRFiT+DyrGlSIs1igi4WgrPhMksh3fjisKfwyq1oz5GMGfR1wEMKyWgoOwbzgvaIHwxrHH6VOAxOjGvRYrKUhZWXkKoExYC0KlzUprAcZ+HH8m5JViiwGXpZZAUy8Q7IiK9wQKImzk6T9oNlwHH9TskKkxBmBFTjFAmX1PMBK7t+Q9kP8rFC94v075/lwsnLHAiPAmpYGZGRFXJulhBVmr2gTpoNNGIOLCQFZGeWguVLkvNHI3/uHxeZBtfnhXCyzAue6A7Iiy0FzVehI22mjv/5DyEoFayrEv2IzYTCz78DFz5CsGgFWVP+lJS4I/Y7/+bVPmxXmi7IlnaAdcOAqSCFZBW2Fs6topn2N91896w9WU7X+3G1EMOVnwa1AA7LiXqmuqoPStvFsWgbrjzJWiuUJXzivAdC4w7EyysFoLD+hGDDaBf6cTr+SJP/EsPZVidFuKyYCU4a5BWbcAVl1gq08vO8zew9iNaFef7U9fJTuE9Ys/qDdfIchbriROwy+MfkE06cAsgpWfIhMu5Z9fXFxxrqqXeE3rP+vJE6pCNZnfKGxutKr7e2rrCZsOW/c9eWhY8XHFxafwdX+z6sD/e2qlc1+x6cegFeScEcA6wh/yM6fbXvfkdnTgjWqnpAF3mpCdRGIFUqRt4EZyHkbZKVdZTA+Or0pnb1M9wnrzc0nP7PiyO9C2yVsBlQfocYgN1tz06Cd/Q0f7aTTc/s/vPrQm1q+yLB2GCL8ZtK3XVgY73DqrfRc+hJAVn8IKn8wxLfXMrjLZ2durqfqMbpm0c/d/IozLZFikZWgKfjD8LFyg4m+QtBlsLMvvbmPlz5s1o3M4oxQr4yJQJRjLUE5WDGy4nPdzLSfjgth9TEbMhmnpku8/sXl/IeRVfHFfVZmhc8fe8b9tCkope3Hz9ppUlKZ7+I9AkY1kO2wXhSBegjGyii+uN9GUTYEaa1r3zxzNdpRw52dySP2DZ9kK9BcZsh8AVUuA8bK5lhtiVLdmta6YKX/l5McLPGGwACsqUv64Y8fWpos2DFyWxyrkHg7qgDq1UEUVimD7ef6kBFUar8SbyC4B2ufkto+y0pJiVgdDJ1epaKMQV9omDK/LShADtesKYyv19T7CkVjEKiHcdr2srxPtvYBX/I2KwzWG3wdlsCyg6yG0LangkXm6s209jzG/HQoG4Y/de06xi15yagv3NZhqzZ8PgPvi6qSIWJW0tnwp+isOv8Gvii35ptXJUO014IxGAZr55Q5oOoGG8HKQrb2DSOArLhkiGLJF2nnLC0qgiVxSn/yp0F18UdKFA+CFfcBsgquOuvr8sSRdoaxMNhJp3+WhDsM1hzGihp3rz9crQ7cyjMgq/Vg4ugXeSOpWr0Ro6KwFJo1iz+Grab+EmwGWFkRYF40WLBnLUn0CnlBtESt1LDmZCHzXTOCU4y+OWx5UZYMCVZ+SMvLjSyWWKtQWPs4s6aExRXYO6rVpL4EkFX1a4DVV4mDhdgOS/kGZ6XNolOhcj2VtiLwUVkr+hdAVkXujUpKCbQrjLnQOZpm/TE9Lku0+8IVVZh1sF05kGv0QUshKCVgD9NaGeUI9GFJUzT7yh0BfFEFXBUkJKvgDCTyAqldX/tys4KjhCWNDY8kmXa/EUGPWDUb9ymQrIIrKMKsjDb/McRYdUWaoqEmC8vsO5eRURdV9CeQtWrBSIxt/A/+kbb2UeUuRII190OqWfxxB8qotD+BrIHkjftJgJWhtb5FRaWGRW2WwZ+xhMgJb9rB+gdaWxsswArOQTabASOjCtGs75ogjOZeF2D5FSwrbj+M0zsAbG3td4xPleehRIPl/MRs1nlLswONNzpc1Tjg7iXQvQCcwXJuzyhmafYLUZZdLT/LYPmZ9/l7+WTED0FIcwXKCnHxhXmIWFNZwVRrm5L6MdUfKqmf5fwlPX6Jceb6DHn1XH4nDBQsvqJxFmD/QPfjBD0sGrga1KNqXfl1QJGOQ4kMi50FQuX6qtU1XMjm9tsBelfQrLhNJtaim/IOuKKGKiSskcISO6UMVnrKr0+66DoQbtARBd1iArwvtfiO28LbMRDGl58n+zHp0WGldyY/n+KMnyzlz2gw38F5DOB7eLlB6CwQOxP1gB0ZLKmB94QORZ8VvzEddAhCs+KPHMhXtT2Mjx6uViGw5j7fjEF+9yDwoQPAZw7wR1lQxdLYkjx3yiMIrClWCNJdXxWcdwB7mAX0+QzBlAjzR4l2du6fHjo590BgktnQ+lMGn7/2iouQUeV2uwLuL2ECzMrIcQc0WDMEaej2VNrThzgOUs169l+vke+OIjITnATNUdjTIMHP3jnmFIstDiBWHbN37alX9HjwPizh8fbWYjfkFJxl4ABfqQB+plOH65JZ8awGc96z863zh06KP38VwnKWPFjIDW5epBwB4xsm8GeFcUPBuwXCF9umk+Lpw1ipYQkOVrOgT/oFZ2W0Bcf1dW6X6LRWtKyoENafxbPhkmsT/qiwZ04b+Oxa+LPu+XNSbkYhE3v+CzNYO3Pjk81mc2o8st+1Mz41+d8iVB4s0QisDenZhj1iTAhe8V39BVudn73dZkLDn/0IuHaal94f/4/47E1nkXOtqDKDraHeSAx3KAgs1t2BQUh7fXOQ/fn5yy/eb7Nhg3Lf/8TL87/+Tew6WPwTwa1VLKyMsuAIFOqRdv+39vr6eu9s3tsEyBwJxkuZgphiaYrvraz3gY7yDP1etYI/7z4GVoLspOcX2t0Hen22fQeSToz+5i85qllv/5ufAEUpIrsdJfhuYrg1Lg5WhivYIG/5Zeb80wwte52Reqgs+/lp/maLBDtiqzoa4Ypo86sLfplJHKwEq6rem56R1eTb3hZModWilipzda9GG5FOBFiAK6g9j46BFULkvaA7+nvvXYuep81/ElkttkninFtijgDLek8i3NPXd7/i0Ctq3oW3QExLd3vYntW6bPbo1k7zlFkqxNc8hg5DMx/LRSZx2KuU7Ax3/b20vsfQ5lmWC7/Zb05Rae57+3W317g9Et63h8DyFwX/PexVSnblhD6Tk9oRW1u7uHeb0G8fWpLdJCEGPpbLJlLxsTJyFVFvnHpV/srZ5Ut71+cvqZxffz/LKvbdqGBZkGep9Ups9w8KUu9eR0Y3VYfM+LefUbl1qMSCFH4W8Mm+PQ+NiZXwfGImZn5DfXu8f6de2LeniCg6YNJz/jKwxHivpeymOIfdHv+oxzJUVUHU6aECO2JA8NjYWBnue/GVQs6z0qOuAGWXgJYkN6Y679Va+xiJ875UI/dC3CHTeV9+BC2DlN9LbhC3XsRk15nEeg+vIZ2tLGq1HhjcIuJuyK7htWK4ALTnyXGyUmUFnAq7CrvfhyN2Gbb4otRn3vbOOC/Djvve8I7kLl7vMnpKq78t7jYjJb023Mx34kQVNysVLEpra7XYh90ySHF9S34dfdyoYmeljt1MvbDbIcQI52UYhHR2C3JSzFbFiyp+VhSW1L4wcfSDjeqIj0t4UFrKAzVS3TjQld9TiRtVAqyo61BTXhxnUly77bLL9CuoYAbTJ7fc3qWglLljvRajs9CVBFhRp3Q65JY9iqtQO/51opqjxHrEzVUnfj2uFUJAsdRYfC7orSTBisLakFv4G7EcXS8c1haPNxrr67+urzc2jhdrhwVdd0JTxqExJowkwopVsURZUaC9tiyHik4JUbHEWy45ysrcBZwkxIpaeLXReoTotditui9JsVJFJo+SR0RLffchIVbMk1yuw6uWXl9+ZM4iuiTHio5DBK1aVKlQMuOPSZKsaODbmVF43v2Kqc904sqBituf3LNSbCBuKiK6PkltbSY2/DxJmBUdiG6jAGG29ELDTW74eZI4KzYjNvKP1C1TzzeSmv16Wp44KzYQ3UYl3BuXiuVUKKlEh58nA2CFvOzm5owVFuSJVcqxZja9jOpAGj4QIaS6UekXFwVV2aiShO3UjQyMlTcUV36p5J1oQR8NFZ185ZeVQQy+rgyQVYopl7v8dmzUCeNFOTmjY2+X3UGplCeDZZVi2kVyK2/HKgWdpRW4K5pZ4kEvVMberuTI4DTKl4GzSnm4SG6i9HZ6rL5VYPkY3U/L6E5hqz42/bY0QTkNGlRqOFh5woC5xXJnYnmz9CuT0ubyRKdcdIcCkyfDwgp1FyFYfv1WDKO7ZDFMbRwWQam7Fg1Xy5gMX4uGV55YRZcnVtHliVQ/ghBiP0+iFsboXy8X2taUxyExAAAAAElFTkSuQmCC">
            <a:hlinkClick r:id="rId4"/>
          </p:cNvPr>
          <p:cNvSpPr>
            <a:spLocks noChangeAspect="1" noChangeArrowheads="1"/>
          </p:cNvSpPr>
          <p:nvPr/>
        </p:nvSpPr>
        <p:spPr bwMode="auto">
          <a:xfrm>
            <a:off x="2808288" y="-1584325"/>
            <a:ext cx="5867400" cy="3305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r="35801"/>
          <a:stretch/>
        </p:blipFill>
        <p:spPr>
          <a:xfrm rot="712388">
            <a:off x="6754802" y="3199214"/>
            <a:ext cx="1239684" cy="12842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01654255"/>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7393">
            <a:off x="10388371" y="5069055"/>
            <a:ext cx="1430453" cy="1228324"/>
          </a:xfrm>
          <a:prstGeom prst="rect">
            <a:avLst/>
          </a:prstGeom>
          <a:ln w="57150">
            <a:solidFill>
              <a:schemeClr val="bg1"/>
            </a:solidFill>
            <a:prstDash val="sysDash"/>
          </a:ln>
        </p:spPr>
      </p:pic>
      <p:sp>
        <p:nvSpPr>
          <p:cNvPr id="2" name="Title 1"/>
          <p:cNvSpPr>
            <a:spLocks noGrp="1"/>
          </p:cNvSpPr>
          <p:nvPr>
            <p:ph type="title"/>
          </p:nvPr>
        </p:nvSpPr>
        <p:spPr/>
        <p:txBody>
          <a:bodyPr>
            <a:normAutofit/>
          </a:bodyPr>
          <a:lstStyle/>
          <a:p>
            <a:pPr algn="ctr"/>
            <a:r>
              <a:rPr lang="en-US" dirty="0" smtClean="0">
                <a:latin typeface="Aharoni" panose="02010803020104030203" pitchFamily="2" charset="-79"/>
                <a:cs typeface="Aharoni" panose="02010803020104030203" pitchFamily="2" charset="-79"/>
              </a:rPr>
              <a:t>Things a High School Freshman should know about Preparing for College</a:t>
            </a:r>
            <a:endParaRPr lang="en-US" dirty="0">
              <a:latin typeface="Aharoni" panose="02010803020104030203" pitchFamily="2" charset="-79"/>
              <a:cs typeface="Aharoni" panose="02010803020104030203" pitchFamily="2" charset="-79"/>
            </a:endParaRPr>
          </a:p>
        </p:txBody>
      </p:sp>
      <p:sp>
        <p:nvSpPr>
          <p:cNvPr id="4" name="Content Placeholder 3"/>
          <p:cNvSpPr>
            <a:spLocks noGrp="1"/>
          </p:cNvSpPr>
          <p:nvPr>
            <p:ph idx="1"/>
          </p:nvPr>
        </p:nvSpPr>
        <p:spPr>
          <a:xfrm>
            <a:off x="838200" y="2114667"/>
            <a:ext cx="10515600" cy="4351338"/>
          </a:xfrm>
        </p:spPr>
        <p:txBody>
          <a:bodyPr>
            <a:normAutofit/>
          </a:bodyPr>
          <a:lstStyle/>
          <a:p>
            <a:pPr marL="514350" indent="-514350" algn="ctr">
              <a:buFont typeface="+mj-lt"/>
              <a:buAutoNum type="arabicPeriod"/>
            </a:pPr>
            <a:r>
              <a:rPr lang="en-US" sz="3200" dirty="0" smtClean="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rPr>
              <a:t>Start Early</a:t>
            </a:r>
          </a:p>
          <a:p>
            <a:pPr marL="514350" indent="-514350" algn="ctr">
              <a:buFont typeface="+mj-lt"/>
              <a:buAutoNum type="arabicPeriod"/>
            </a:pPr>
            <a:endParaRPr lang="en-US" sz="3200" dirty="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endParaRPr>
          </a:p>
          <a:p>
            <a:pPr marL="514350" indent="-514350" algn="ctr">
              <a:buFont typeface="+mj-lt"/>
              <a:buAutoNum type="arabicPeriod"/>
            </a:pPr>
            <a:r>
              <a:rPr lang="en-US" sz="3200" dirty="0" smtClean="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rPr>
              <a:t>Talk to your Teachers</a:t>
            </a:r>
          </a:p>
          <a:p>
            <a:pPr marL="514350" indent="-514350" algn="ctr">
              <a:buFont typeface="+mj-lt"/>
              <a:buAutoNum type="arabicPeriod"/>
            </a:pPr>
            <a:endParaRPr lang="en-US" sz="3200" dirty="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endParaRPr>
          </a:p>
          <a:p>
            <a:pPr marL="514350" indent="-514350" algn="ctr">
              <a:buFont typeface="+mj-lt"/>
              <a:buAutoNum type="arabicPeriod"/>
            </a:pPr>
            <a:r>
              <a:rPr lang="en-US" sz="3200" dirty="0" smtClean="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rPr>
              <a:t>Get Involved</a:t>
            </a:r>
          </a:p>
          <a:p>
            <a:pPr marL="514350" indent="-514350" algn="ctr">
              <a:buFont typeface="+mj-lt"/>
              <a:buAutoNum type="arabicPeriod"/>
            </a:pPr>
            <a:endParaRPr lang="en-US" sz="3200" dirty="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endParaRPr>
          </a:p>
          <a:p>
            <a:pPr marL="514350" indent="-514350" algn="ctr">
              <a:buFont typeface="+mj-lt"/>
              <a:buAutoNum type="arabicPeriod"/>
            </a:pPr>
            <a:r>
              <a:rPr lang="en-US" sz="3200" dirty="0" smtClean="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rPr>
              <a:t>Keep a Look Out for Scholarships</a:t>
            </a:r>
            <a:endParaRPr lang="en-US" sz="3200" dirty="0">
              <a:solidFill>
                <a:schemeClr val="accent4"/>
              </a:solidFill>
              <a:latin typeface="Adobe Fan Heiti Std B" panose="020B0700000000000000" pitchFamily="34" charset="-128"/>
              <a:ea typeface="Adobe Fan Heiti Std B" panose="020B0700000000000000" pitchFamily="34" charset="-128"/>
              <a:cs typeface="Courier New" panose="02070309020205020404" pitchFamily="49" charset="0"/>
            </a:endParaRPr>
          </a:p>
        </p:txBody>
      </p:sp>
      <p:sp>
        <p:nvSpPr>
          <p:cNvPr id="3" name="Rectangle 2"/>
          <p:cNvSpPr/>
          <p:nvPr/>
        </p:nvSpPr>
        <p:spPr>
          <a:xfrm>
            <a:off x="-944380" y="121028"/>
            <a:ext cx="3132943"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prst="riblet"/>
            </a:sp3d>
          </a:bodyPr>
          <a:lstStyle/>
          <a:p>
            <a:pPr algn="ctr"/>
            <a:r>
              <a:rPr lang="en-US" sz="9600" b="1" cap="none" spc="0" dirty="0" smtClean="0">
                <a:ln/>
                <a:solidFill>
                  <a:srgbClr val="C00000"/>
                </a:solidFill>
                <a:effectLst>
                  <a:outerShdw blurRad="60007" dist="310007" dir="7680000" sy="30000" kx="1300200" algn="ctr" rotWithShape="0">
                    <a:prstClr val="black">
                      <a:alpha val="32000"/>
                    </a:prstClr>
                  </a:outerShdw>
                </a:effectLst>
              </a:rPr>
              <a:t>4</a:t>
            </a:r>
            <a:endParaRPr lang="en-US" sz="9600" b="1" cap="none" spc="0" dirty="0">
              <a:ln/>
              <a:solidFill>
                <a:srgbClr val="C00000"/>
              </a:solidFill>
              <a:effectLst>
                <a:outerShdw blurRad="60007" dist="310007" dir="7680000" sy="30000" kx="1300200" algn="ctr" rotWithShape="0">
                  <a:prstClr val="black">
                    <a:alpha val="32000"/>
                  </a:prstClr>
                </a:outerShdw>
              </a:effectLst>
            </a:endParaRPr>
          </a:p>
        </p:txBody>
      </p:sp>
      <p:sp>
        <p:nvSpPr>
          <p:cNvPr id="11" name="Rectangle 10"/>
          <p:cNvSpPr/>
          <p:nvPr/>
        </p:nvSpPr>
        <p:spPr>
          <a:xfrm rot="16200000" flipH="1">
            <a:off x="-1278570" y="3398403"/>
            <a:ext cx="4233540" cy="923330"/>
          </a:xfrm>
          <a:prstGeom prst="rect">
            <a:avLst/>
          </a:prstGeom>
          <a:noFill/>
        </p:spPr>
        <p:txBody>
          <a:bodyPr wrap="squar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CLASS</a:t>
            </a:r>
            <a:r>
              <a:rPr lang="en-US" sz="5400" b="1" dirty="0" smtClean="0">
                <a:ln w="22225">
                  <a:solidFill>
                    <a:schemeClr val="accent2"/>
                  </a:solidFill>
                  <a:prstDash val="solid"/>
                </a:ln>
                <a:solidFill>
                  <a:schemeClr val="accent2">
                    <a:lumMod val="40000"/>
                    <a:lumOff val="60000"/>
                  </a:schemeClr>
                </a:solidFill>
              </a:rPr>
              <a:t> </a:t>
            </a:r>
            <a:r>
              <a:rPr lang="en-US" sz="5400" b="1" dirty="0" smtClean="0">
                <a:ln w="9525">
                  <a:solidFill>
                    <a:schemeClr val="bg1"/>
                  </a:solidFill>
                  <a:prstDash val="solid"/>
                </a:ln>
                <a:effectLst>
                  <a:outerShdw blurRad="12700" dist="38100" dir="2700000" algn="tl" rotWithShape="0">
                    <a:schemeClr val="bg1">
                      <a:lumMod val="50000"/>
                    </a:schemeClr>
                  </a:outerShdw>
                </a:effectLst>
              </a:rPr>
              <a:t>OF </a:t>
            </a:r>
            <a:endParaRPr lang="en-US" sz="5400" b="1" dirty="0">
              <a:ln w="22225">
                <a:solidFill>
                  <a:schemeClr val="accent2"/>
                </a:solidFill>
                <a:prstDash val="solid"/>
              </a:ln>
              <a:solidFill>
                <a:schemeClr val="accent2">
                  <a:lumMod val="40000"/>
                  <a:lumOff val="60000"/>
                </a:schemeClr>
              </a:solidFill>
            </a:endParaRPr>
          </a:p>
        </p:txBody>
      </p:sp>
      <p:sp>
        <p:nvSpPr>
          <p:cNvPr id="12" name="Rectangle 11"/>
          <p:cNvSpPr/>
          <p:nvPr/>
        </p:nvSpPr>
        <p:spPr>
          <a:xfrm>
            <a:off x="747414" y="2646861"/>
            <a:ext cx="2109625" cy="2554545"/>
          </a:xfrm>
          <a:prstGeom prst="rect">
            <a:avLst/>
          </a:prstGeom>
          <a:noFill/>
        </p:spPr>
        <p:txBody>
          <a:bodyPr wrap="square" lIns="91440" tIns="45720" rIns="91440" bIns="45720">
            <a:spAutoFit/>
          </a:bodyPr>
          <a:lstStyle/>
          <a:p>
            <a:pPr algn="ctr"/>
            <a:r>
              <a:rPr lang="en-US" sz="8000" b="1" dirty="0" smtClean="0">
                <a:ln w="12700">
                  <a:solidFill>
                    <a:schemeClr val="tx2">
                      <a:lumMod val="75000"/>
                    </a:schemeClr>
                  </a:solidFill>
                  <a:prstDash val="solid"/>
                </a:ln>
                <a:solidFill>
                  <a:schemeClr val="accent6">
                    <a:lumMod val="75000"/>
                  </a:schemeClr>
                </a:solidFill>
                <a:effectLst>
                  <a:outerShdw dist="38100" dir="2640000" algn="bl" rotWithShape="0">
                    <a:schemeClr val="tx2">
                      <a:lumMod val="75000"/>
                    </a:schemeClr>
                  </a:outerShdw>
                </a:effectLst>
              </a:rPr>
              <a:t>20</a:t>
            </a:r>
          </a:p>
          <a:p>
            <a:pPr algn="ctr"/>
            <a:r>
              <a:rPr lang="en-US" sz="8000" b="1" dirty="0" smtClean="0">
                <a:ln w="12700">
                  <a:solidFill>
                    <a:schemeClr val="tx2">
                      <a:lumMod val="75000"/>
                    </a:schemeClr>
                  </a:solidFill>
                  <a:prstDash val="solid"/>
                </a:ln>
                <a:solidFill>
                  <a:schemeClr val="accent6">
                    <a:lumMod val="75000"/>
                  </a:schemeClr>
                </a:solidFill>
                <a:effectLst>
                  <a:outerShdw dist="38100" dir="2640000" algn="bl" rotWithShape="0">
                    <a:schemeClr val="tx2">
                      <a:lumMod val="75000"/>
                    </a:schemeClr>
                  </a:outerShdw>
                </a:effectLst>
              </a:rPr>
              <a:t>22</a:t>
            </a:r>
            <a:endParaRPr lang="en-US" sz="8000" b="1" cap="none" spc="0" dirty="0">
              <a:ln w="12700">
                <a:solidFill>
                  <a:schemeClr val="tx2">
                    <a:lumMod val="75000"/>
                  </a:schemeClr>
                </a:solidFill>
                <a:prstDash val="solid"/>
              </a:ln>
              <a:solidFill>
                <a:schemeClr val="accent6">
                  <a:lumMod val="75000"/>
                </a:schemeClr>
              </a:solidFill>
              <a:effectLst>
                <a:outerShdw dist="38100" dir="2640000" algn="bl" rotWithShape="0">
                  <a:schemeClr val="tx2">
                    <a:lumMod val="75000"/>
                  </a:schemeClr>
                </a:outerShdw>
              </a:effectLst>
            </a:endParaRP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31497">
            <a:off x="10927692" y="1064581"/>
            <a:ext cx="932191" cy="763879"/>
          </a:xfrm>
          <a:prstGeom prst="rect">
            <a:avLst/>
          </a:prstGeom>
        </p:spPr>
      </p:pic>
    </p:spTree>
    <p:extLst>
      <p:ext uri="{BB962C8B-B14F-4D97-AF65-F5344CB8AC3E}">
        <p14:creationId xmlns:p14="http://schemas.microsoft.com/office/powerpoint/2010/main" val="456575241"/>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778" y="152182"/>
            <a:ext cx="9984288" cy="599379"/>
          </a:xfrm>
        </p:spPr>
        <p:txBody>
          <a:bodyPr>
            <a:normAutofit fontScale="90000"/>
          </a:bodyPr>
          <a:lstStyle/>
          <a:p>
            <a:pPr algn="ctr"/>
            <a:r>
              <a:rPr lang="en-US" b="1" dirty="0">
                <a:solidFill>
                  <a:schemeClr val="accent6">
                    <a:lumMod val="75000"/>
                  </a:schemeClr>
                </a:solidFill>
                <a:latin typeface="Aharoni" panose="02010803020104030203" pitchFamily="2" charset="-79"/>
                <a:ea typeface="Adobe Gothic Std B" panose="020B0800000000000000" pitchFamily="34" charset="-128"/>
                <a:cs typeface="Aharoni" panose="02010803020104030203" pitchFamily="2" charset="-79"/>
              </a:rPr>
              <a:t>National Honor Society</a:t>
            </a:r>
          </a:p>
        </p:txBody>
      </p:sp>
      <p:sp>
        <p:nvSpPr>
          <p:cNvPr id="3" name="TextBox 2"/>
          <p:cNvSpPr txBox="1"/>
          <p:nvPr/>
        </p:nvSpPr>
        <p:spPr>
          <a:xfrm>
            <a:off x="989557" y="613775"/>
            <a:ext cx="10614764" cy="4555093"/>
          </a:xfrm>
          <a:prstGeom prst="rect">
            <a:avLst/>
          </a:prstGeom>
          <a:noFill/>
        </p:spPr>
        <p:txBody>
          <a:bodyPr wrap="square" rtlCol="0">
            <a:spAutoFit/>
          </a:bodyPr>
          <a:lstStyle/>
          <a:p>
            <a:pPr algn="ctr"/>
            <a:r>
              <a:rPr lang="en-US" sz="2400" b="1" dirty="0" smtClean="0"/>
              <a:t>The leader among organizations and societies that promote appropriate recognition for students who reflect outstanding accomplishments in…</a:t>
            </a:r>
          </a:p>
          <a:p>
            <a:endParaRPr lang="en-US"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a:p>
            <a:endParaRPr lang="en-US" sz="2800" b="1" dirty="0" smtClean="0"/>
          </a:p>
          <a:p>
            <a:endParaRPr lang="en-US" sz="2800" b="1" dirty="0"/>
          </a:p>
        </p:txBody>
      </p:sp>
      <p:graphicFrame>
        <p:nvGraphicFramePr>
          <p:cNvPr id="4" name="Diagram 3"/>
          <p:cNvGraphicFramePr/>
          <p:nvPr>
            <p:extLst>
              <p:ext uri="{D42A27DB-BD31-4B8C-83A1-F6EECF244321}">
                <p14:modId xmlns:p14="http://schemas.microsoft.com/office/powerpoint/2010/main" val="813510362"/>
              </p:ext>
            </p:extLst>
          </p:nvPr>
        </p:nvGraphicFramePr>
        <p:xfrm>
          <a:off x="3419603" y="1578279"/>
          <a:ext cx="4559475" cy="3219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6309" y="2029546"/>
            <a:ext cx="3870015" cy="2246769"/>
          </a:xfrm>
          <a:prstGeom prst="rect">
            <a:avLst/>
          </a:prstGeom>
          <a:noFill/>
        </p:spPr>
        <p:txBody>
          <a:bodyPr wrap="square" rtlCol="0">
            <a:spAutoFit/>
          </a:bodyPr>
          <a:lstStyle/>
          <a:p>
            <a:pPr marL="285750" indent="-285750">
              <a:buFont typeface="Wingdings" panose="05000000000000000000" pitchFamily="2" charset="2"/>
              <a:buChar char="ü"/>
            </a:pPr>
            <a:r>
              <a:rPr lang="en-US" sz="2000" b="1" dirty="0"/>
              <a:t>To be eligible for </a:t>
            </a:r>
            <a:r>
              <a:rPr lang="en-US" sz="2000" b="1" dirty="0" err="1"/>
              <a:t>NHS</a:t>
            </a:r>
            <a:r>
              <a:rPr lang="en-US" sz="2000" b="1" dirty="0"/>
              <a:t> as a sophomore or junior, a student must have a cumulative grade point average of at least a 4.5 GPA since grade 9 and must have attended BE at least for one semester.</a:t>
            </a:r>
          </a:p>
        </p:txBody>
      </p:sp>
      <p:sp>
        <p:nvSpPr>
          <p:cNvPr id="6" name="TextBox 5"/>
          <p:cNvSpPr txBox="1"/>
          <p:nvPr/>
        </p:nvSpPr>
        <p:spPr>
          <a:xfrm>
            <a:off x="7828768" y="2244990"/>
            <a:ext cx="3519813" cy="1631216"/>
          </a:xfrm>
          <a:prstGeom prst="rect">
            <a:avLst/>
          </a:prstGeom>
          <a:noFill/>
        </p:spPr>
        <p:txBody>
          <a:bodyPr wrap="square" rtlCol="0">
            <a:spAutoFit/>
          </a:bodyPr>
          <a:lstStyle/>
          <a:p>
            <a:pPr marL="285750" indent="-285750">
              <a:buFont typeface="Wingdings" panose="05000000000000000000" pitchFamily="2" charset="2"/>
              <a:buChar char="ü"/>
            </a:pPr>
            <a:r>
              <a:rPr lang="en-US" sz="2000" b="1" dirty="0" smtClean="0"/>
              <a:t>It is highly recommended to actively be involved in several different activities to meet the leadership requirement. </a:t>
            </a:r>
            <a:endParaRPr lang="en-US" sz="2000" b="1" dirty="0"/>
          </a:p>
        </p:txBody>
      </p:sp>
      <p:sp>
        <p:nvSpPr>
          <p:cNvPr id="7" name="TextBox 6"/>
          <p:cNvSpPr txBox="1"/>
          <p:nvPr/>
        </p:nvSpPr>
        <p:spPr>
          <a:xfrm>
            <a:off x="7186149" y="4276315"/>
            <a:ext cx="3085194" cy="2523768"/>
          </a:xfrm>
          <a:prstGeom prst="rect">
            <a:avLst/>
          </a:prstGeom>
          <a:noFill/>
        </p:spPr>
        <p:txBody>
          <a:bodyPr wrap="square" rtlCol="0">
            <a:spAutoFit/>
          </a:bodyPr>
          <a:lstStyle/>
          <a:p>
            <a:pPr marL="285750" indent="-285750">
              <a:buFont typeface="Wingdings" panose="05000000000000000000" pitchFamily="2" charset="2"/>
              <a:buChar char="ü"/>
            </a:pPr>
            <a:r>
              <a:rPr lang="en-US" sz="2000" b="1" dirty="0"/>
              <a:t>Bishop England requires a minimum of 16 </a:t>
            </a:r>
            <a:r>
              <a:rPr lang="en-US" sz="2000" b="1" dirty="0" smtClean="0"/>
              <a:t>service hours by the end of the second quarter (sophomore or junior year) to be considered for membership in </a:t>
            </a:r>
            <a:r>
              <a:rPr lang="en-US" sz="2000" b="1" dirty="0" err="1" smtClean="0"/>
              <a:t>NHS</a:t>
            </a:r>
            <a:r>
              <a:rPr lang="en-US" sz="2000" b="1" dirty="0" smtClean="0"/>
              <a:t>. </a:t>
            </a:r>
            <a:endParaRPr lang="en-US" sz="2000" b="1" dirty="0"/>
          </a:p>
          <a:p>
            <a:endParaRPr lang="en-US" dirty="0"/>
          </a:p>
        </p:txBody>
      </p:sp>
      <p:sp>
        <p:nvSpPr>
          <p:cNvPr id="9" name="TextBox 8"/>
          <p:cNvSpPr txBox="1"/>
          <p:nvPr/>
        </p:nvSpPr>
        <p:spPr>
          <a:xfrm>
            <a:off x="1803748" y="4507147"/>
            <a:ext cx="2993721" cy="1631216"/>
          </a:xfrm>
          <a:prstGeom prst="rect">
            <a:avLst/>
          </a:prstGeom>
          <a:noFill/>
        </p:spPr>
        <p:txBody>
          <a:bodyPr wrap="square" rtlCol="0">
            <a:spAutoFit/>
          </a:bodyPr>
          <a:lstStyle/>
          <a:p>
            <a:pPr marL="285750" indent="-285750">
              <a:buFont typeface="Wingdings" panose="05000000000000000000" pitchFamily="2" charset="2"/>
              <a:buChar char="ü"/>
            </a:pPr>
            <a:r>
              <a:rPr lang="en-US" sz="2000" b="1" dirty="0" smtClean="0"/>
              <a:t>Some service opportunities will be posted on the bulletin board in the Theology wing of the school. </a:t>
            </a:r>
            <a:endParaRPr lang="en-US" sz="2000" b="1" dirty="0"/>
          </a:p>
        </p:txBody>
      </p:sp>
      <p:sp>
        <p:nvSpPr>
          <p:cNvPr id="10" name="TextBox 9"/>
          <p:cNvSpPr txBox="1"/>
          <p:nvPr/>
        </p:nvSpPr>
        <p:spPr>
          <a:xfrm>
            <a:off x="124216" y="6276863"/>
            <a:ext cx="6861045" cy="523220"/>
          </a:xfrm>
          <a:prstGeom prst="rect">
            <a:avLst/>
          </a:prstGeom>
          <a:noFill/>
        </p:spPr>
        <p:txBody>
          <a:bodyPr wrap="none" rtlCol="0">
            <a:spAutoFit/>
          </a:bodyPr>
          <a:lstStyle/>
          <a:p>
            <a:r>
              <a:rPr lang="en-US" sz="2800" b="1" dirty="0" err="1" smtClean="0">
                <a:solidFill>
                  <a:schemeClr val="accent6">
                    <a:lumMod val="75000"/>
                  </a:schemeClr>
                </a:solidFill>
              </a:rPr>
              <a:t>NHS</a:t>
            </a:r>
            <a:r>
              <a:rPr lang="en-US" sz="2800" b="1" dirty="0" smtClean="0">
                <a:solidFill>
                  <a:schemeClr val="accent6">
                    <a:lumMod val="75000"/>
                  </a:schemeClr>
                </a:solidFill>
              </a:rPr>
              <a:t> Advisor: Ms. Desiree Runey, Room 134A</a:t>
            </a:r>
            <a:endParaRPr lang="en-US" sz="2800" b="1" dirty="0">
              <a:solidFill>
                <a:schemeClr val="accent6">
                  <a:lumMod val="75000"/>
                </a:schemeClr>
              </a:solidFill>
            </a:endParaRPr>
          </a:p>
        </p:txBody>
      </p:sp>
      <p:sp>
        <p:nvSpPr>
          <p:cNvPr id="11" name="TextBox 10"/>
          <p:cNvSpPr txBox="1"/>
          <p:nvPr/>
        </p:nvSpPr>
        <p:spPr>
          <a:xfrm>
            <a:off x="8728746" y="6523084"/>
            <a:ext cx="3390672" cy="276999"/>
          </a:xfrm>
          <a:prstGeom prst="rect">
            <a:avLst/>
          </a:prstGeom>
          <a:noFill/>
        </p:spPr>
        <p:txBody>
          <a:bodyPr wrap="none" rtlCol="0">
            <a:spAutoFit/>
          </a:bodyPr>
          <a:lstStyle/>
          <a:p>
            <a:r>
              <a:rPr lang="en-US" sz="1200" b="1" dirty="0" smtClean="0">
                <a:solidFill>
                  <a:schemeClr val="accent4"/>
                </a:solidFill>
                <a:latin typeface="Adobe Gothic Std B" panose="020B0800000000000000" pitchFamily="34" charset="-128"/>
                <a:ea typeface="Adobe Gothic Std B" panose="020B0800000000000000" pitchFamily="34" charset="-128"/>
                <a:cs typeface="Aharoni" panose="02010803020104030203" pitchFamily="2" charset="-79"/>
              </a:rPr>
              <a:t>See Page 16 in the Student/Parent Handbook</a:t>
            </a:r>
            <a:endParaRPr lang="en-US" sz="1200" b="1" dirty="0">
              <a:solidFill>
                <a:schemeClr val="accent4"/>
              </a:solidFill>
              <a:latin typeface="Adobe Gothic Std B" panose="020B0800000000000000" pitchFamily="34" charset="-128"/>
              <a:ea typeface="Adobe Gothic Std B" panose="020B0800000000000000" pitchFamily="34" charset="-128"/>
              <a:cs typeface="Aharoni" panose="02010803020104030203" pitchFamily="2" charset="-79"/>
            </a:endParaRPr>
          </a:p>
        </p:txBody>
      </p:sp>
    </p:spTree>
    <p:extLst>
      <p:ext uri="{BB962C8B-B14F-4D97-AF65-F5344CB8AC3E}">
        <p14:creationId xmlns:p14="http://schemas.microsoft.com/office/powerpoint/2010/main" val="658084174"/>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967" y="279400"/>
            <a:ext cx="9982200" cy="1096962"/>
          </a:xfrm>
        </p:spPr>
        <p:txBody>
          <a:bodyPr/>
          <a:lstStyle/>
          <a:p>
            <a:pPr algn="ctr"/>
            <a:r>
              <a:rPr lang="en-US" b="1" dirty="0">
                <a:latin typeface="Aharoni" panose="02010803020104030203" pitchFamily="2" charset="-79"/>
                <a:ea typeface="Adobe Gothic Std B" panose="020B0800000000000000" pitchFamily="34" charset="-128"/>
                <a:cs typeface="Aharoni" panose="02010803020104030203" pitchFamily="2" charset="-79"/>
              </a:rPr>
              <a:t>Graduation Requirements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031067" y="1376362"/>
            <a:ext cx="5334000" cy="5808133"/>
          </a:xfrm>
        </p:spPr>
        <p:txBody>
          <a:bodyPr>
            <a:normAutofit fontScale="47500" lnSpcReduction="20000"/>
          </a:bodyPr>
          <a:lstStyle/>
          <a:p>
            <a:pPr marL="0" indent="0" algn="r">
              <a:buNone/>
            </a:pPr>
            <a:r>
              <a:rPr lang="en-US" sz="3700" b="1" dirty="0" smtClean="0">
                <a:solidFill>
                  <a:schemeClr val="accent6">
                    <a:lumMod val="75000"/>
                  </a:schemeClr>
                </a:solidFill>
                <a:latin typeface="Arial Black" panose="020B0A04020102020204" pitchFamily="34" charset="0"/>
              </a:rPr>
              <a:t>Theology..………………………………….…....4*</a:t>
            </a:r>
          </a:p>
          <a:p>
            <a:pPr marL="0" indent="0" algn="r">
              <a:buNone/>
            </a:pPr>
            <a:r>
              <a:rPr lang="en-US" sz="3700" b="1" dirty="0" smtClean="0">
                <a:solidFill>
                  <a:schemeClr val="accent6">
                    <a:lumMod val="75000"/>
                  </a:schemeClr>
                </a:solidFill>
                <a:latin typeface="Arial Black" panose="020B0A04020102020204" pitchFamily="34" charset="0"/>
              </a:rPr>
              <a:t>English…….……………………………………….4</a:t>
            </a:r>
          </a:p>
          <a:p>
            <a:pPr marL="0" indent="0" algn="r">
              <a:buNone/>
            </a:pPr>
            <a:r>
              <a:rPr lang="en-US" sz="3700" b="1" dirty="0" smtClean="0">
                <a:solidFill>
                  <a:schemeClr val="accent6">
                    <a:lumMod val="75000"/>
                  </a:schemeClr>
                </a:solidFill>
                <a:latin typeface="Arial Black" panose="020B0A04020102020204" pitchFamily="34" charset="0"/>
              </a:rPr>
              <a:t>Math…………,……………………………………..4</a:t>
            </a:r>
          </a:p>
          <a:p>
            <a:pPr marL="0" indent="0" algn="r">
              <a:buNone/>
            </a:pPr>
            <a:r>
              <a:rPr lang="en-US" sz="3700" b="1" dirty="0" smtClean="0">
                <a:solidFill>
                  <a:schemeClr val="accent6">
                    <a:lumMod val="75000"/>
                  </a:schemeClr>
                </a:solidFill>
                <a:latin typeface="Arial Black" panose="020B0A04020102020204" pitchFamily="34" charset="0"/>
              </a:rPr>
              <a:t>Science…...……………………………………….3</a:t>
            </a:r>
          </a:p>
          <a:p>
            <a:pPr marL="0" indent="0" algn="r">
              <a:buNone/>
            </a:pPr>
            <a:r>
              <a:rPr lang="en-US" sz="3700" b="1" dirty="0" smtClean="0">
                <a:solidFill>
                  <a:schemeClr val="accent6">
                    <a:lumMod val="75000"/>
                  </a:schemeClr>
                </a:solidFill>
                <a:latin typeface="Arial Black" panose="020B0A04020102020204" pitchFamily="34" charset="0"/>
              </a:rPr>
              <a:t>World Language (same)…..…..................2</a:t>
            </a:r>
          </a:p>
          <a:p>
            <a:pPr marL="0" indent="0" algn="ctr">
              <a:buNone/>
            </a:pPr>
            <a:r>
              <a:rPr lang="en-US" sz="3700" b="1" dirty="0" smtClean="0">
                <a:solidFill>
                  <a:schemeClr val="accent6">
                    <a:lumMod val="75000"/>
                  </a:schemeClr>
                </a:solidFill>
                <a:latin typeface="Arial Black" panose="020B0A04020102020204" pitchFamily="34" charset="0"/>
              </a:rPr>
              <a:t> </a:t>
            </a:r>
            <a:r>
              <a:rPr lang="en-US" sz="3700" b="1" dirty="0" smtClean="0">
                <a:latin typeface="Arial Black" panose="020B0A04020102020204" pitchFamily="34" charset="0"/>
              </a:rPr>
              <a:t>(</a:t>
            </a:r>
            <a:r>
              <a:rPr lang="en-US" sz="3700" b="1" dirty="0">
                <a:latin typeface="Arial Black" panose="020B0A04020102020204" pitchFamily="34" charset="0"/>
              </a:rPr>
              <a:t>Most Colleges Require 3 years of W. </a:t>
            </a:r>
            <a:r>
              <a:rPr lang="en-US" sz="3700" b="1" dirty="0" smtClean="0">
                <a:latin typeface="Arial Black" panose="020B0A04020102020204" pitchFamily="34" charset="0"/>
              </a:rPr>
              <a:t>  Language </a:t>
            </a:r>
            <a:r>
              <a:rPr lang="en-US" sz="3700" b="1" dirty="0">
                <a:latin typeface="Arial Black" panose="020B0A04020102020204" pitchFamily="34" charset="0"/>
              </a:rPr>
              <a:t>for </a:t>
            </a:r>
            <a:r>
              <a:rPr lang="en-US" sz="3700" b="1" dirty="0" smtClean="0">
                <a:latin typeface="Arial Black" panose="020B0A04020102020204" pitchFamily="34" charset="0"/>
              </a:rPr>
              <a:t>Admission)</a:t>
            </a:r>
            <a:endParaRPr lang="en-US" sz="3700" dirty="0">
              <a:latin typeface="Arial Black" panose="020B0A04020102020204" pitchFamily="34" charset="0"/>
            </a:endParaRPr>
          </a:p>
          <a:p>
            <a:pPr marL="0" indent="0" algn="ctr">
              <a:buNone/>
            </a:pPr>
            <a:r>
              <a:rPr lang="en-US" sz="3700" b="1" dirty="0" smtClean="0">
                <a:solidFill>
                  <a:schemeClr val="accent6">
                    <a:lumMod val="75000"/>
                  </a:schemeClr>
                </a:solidFill>
                <a:latin typeface="Arial Black" panose="020B0A04020102020204" pitchFamily="34" charset="0"/>
              </a:rPr>
              <a:t>US History..…………………….………………..1</a:t>
            </a:r>
          </a:p>
          <a:p>
            <a:pPr marL="0" indent="0" algn="r">
              <a:buNone/>
            </a:pPr>
            <a:r>
              <a:rPr lang="en-US" sz="3700" b="1" dirty="0" smtClean="0">
                <a:solidFill>
                  <a:schemeClr val="accent6">
                    <a:lumMod val="75000"/>
                  </a:schemeClr>
                </a:solidFill>
                <a:latin typeface="Arial Black" panose="020B0A04020102020204" pitchFamily="34" charset="0"/>
              </a:rPr>
              <a:t>US Gov’t………………………….………….....1/2</a:t>
            </a:r>
          </a:p>
          <a:p>
            <a:pPr marL="0" indent="0" algn="r">
              <a:buNone/>
            </a:pPr>
            <a:r>
              <a:rPr lang="en-US" sz="3700" b="1" dirty="0" smtClean="0">
                <a:solidFill>
                  <a:schemeClr val="accent6">
                    <a:lumMod val="75000"/>
                  </a:schemeClr>
                </a:solidFill>
                <a:latin typeface="Arial Black" panose="020B0A04020102020204" pitchFamily="34" charset="0"/>
              </a:rPr>
              <a:t>Economics……………………….……….……1/2</a:t>
            </a:r>
          </a:p>
          <a:p>
            <a:pPr marL="0" indent="0" algn="r">
              <a:buNone/>
            </a:pPr>
            <a:r>
              <a:rPr lang="en-US" sz="3700" b="1" dirty="0" smtClean="0">
                <a:solidFill>
                  <a:schemeClr val="accent6">
                    <a:lumMod val="75000"/>
                  </a:schemeClr>
                </a:solidFill>
                <a:latin typeface="Arial Black" panose="020B0A04020102020204" pitchFamily="34" charset="0"/>
              </a:rPr>
              <a:t>W. History…..…………………….………………1</a:t>
            </a:r>
            <a:endParaRPr lang="en-US" sz="3700" b="1" dirty="0">
              <a:solidFill>
                <a:schemeClr val="accent6">
                  <a:lumMod val="75000"/>
                </a:schemeClr>
              </a:solidFill>
              <a:latin typeface="Arial Black" panose="020B0A04020102020204" pitchFamily="34" charset="0"/>
            </a:endParaRPr>
          </a:p>
          <a:p>
            <a:pPr marL="0" indent="0" algn="r">
              <a:buNone/>
            </a:pPr>
            <a:r>
              <a:rPr lang="en-US" sz="3700" b="1" dirty="0" smtClean="0">
                <a:solidFill>
                  <a:schemeClr val="accent6">
                    <a:lumMod val="75000"/>
                  </a:schemeClr>
                </a:solidFill>
                <a:latin typeface="Arial Black" panose="020B0A04020102020204" pitchFamily="34" charset="0"/>
              </a:rPr>
              <a:t>Computer Technology..…….………..…......1</a:t>
            </a:r>
            <a:endParaRPr lang="en-US" sz="3700" b="1" dirty="0">
              <a:solidFill>
                <a:schemeClr val="accent6">
                  <a:lumMod val="75000"/>
                </a:schemeClr>
              </a:solidFill>
              <a:latin typeface="Arial Black" panose="020B0A04020102020204" pitchFamily="34" charset="0"/>
            </a:endParaRPr>
          </a:p>
          <a:p>
            <a:pPr marL="0" indent="0" algn="r">
              <a:buNone/>
            </a:pPr>
            <a:r>
              <a:rPr lang="en-US" sz="3700" b="1" dirty="0" smtClean="0">
                <a:solidFill>
                  <a:schemeClr val="accent6">
                    <a:lumMod val="75000"/>
                  </a:schemeClr>
                </a:solidFill>
                <a:latin typeface="Arial Black" panose="020B0A04020102020204" pitchFamily="34" charset="0"/>
              </a:rPr>
              <a:t>PE……………………………….…….……..……..1</a:t>
            </a:r>
          </a:p>
          <a:p>
            <a:pPr marL="0" indent="0" algn="r">
              <a:buNone/>
            </a:pPr>
            <a:r>
              <a:rPr lang="en-US" sz="3700" b="1" dirty="0" smtClean="0">
                <a:solidFill>
                  <a:schemeClr val="accent6">
                    <a:lumMod val="75000"/>
                  </a:schemeClr>
                </a:solidFill>
                <a:latin typeface="Arial Black" panose="020B0A04020102020204" pitchFamily="34" charset="0"/>
              </a:rPr>
              <a:t>Fine Arts…………………….…….………………1</a:t>
            </a:r>
          </a:p>
          <a:p>
            <a:pPr marL="0" indent="0" algn="r">
              <a:buNone/>
            </a:pPr>
            <a:r>
              <a:rPr lang="en-US" sz="3700" b="1" dirty="0" smtClean="0">
                <a:solidFill>
                  <a:schemeClr val="accent6">
                    <a:lumMod val="75000"/>
                  </a:schemeClr>
                </a:solidFill>
                <a:latin typeface="Arial Black" panose="020B0A04020102020204" pitchFamily="34" charset="0"/>
              </a:rPr>
              <a:t>Additional Elective…….…….………….…....1</a:t>
            </a:r>
            <a:r>
              <a:rPr lang="en-US" sz="3700" b="1" dirty="0" smtClean="0">
                <a:latin typeface="Arial Black" panose="020B0A04020102020204" pitchFamily="34" charset="0"/>
              </a:rPr>
              <a:t/>
            </a:r>
            <a:br>
              <a:rPr lang="en-US" sz="3700" b="1" dirty="0" smtClean="0">
                <a:latin typeface="Arial Black" panose="020B0A04020102020204" pitchFamily="34" charset="0"/>
              </a:rPr>
            </a:br>
            <a:endParaRPr lang="en-US" sz="3700" b="1" dirty="0" smtClean="0">
              <a:latin typeface="Arial Black" panose="020B0A04020102020204" pitchFamily="34" charset="0"/>
            </a:endParaRPr>
          </a:p>
          <a:p>
            <a:pPr marL="0" indent="0" algn="r">
              <a:buNone/>
            </a:pPr>
            <a:r>
              <a:rPr lang="en-US" sz="3700" b="1" dirty="0" smtClean="0">
                <a:latin typeface="Arial Black" panose="020B0A04020102020204" pitchFamily="34" charset="0"/>
              </a:rPr>
              <a:t>Total Credits Required  </a:t>
            </a:r>
            <a:r>
              <a:rPr lang="en-US" sz="3700" b="1" u="sng" dirty="0" smtClean="0">
                <a:latin typeface="Arial Black" panose="020B0A04020102020204" pitchFamily="34" charset="0"/>
              </a:rPr>
              <a:t>24</a:t>
            </a:r>
          </a:p>
          <a:p>
            <a:pPr marL="0" indent="0" algn="r">
              <a:buNone/>
            </a:pPr>
            <a:endParaRPr lang="en-US" b="1" dirty="0">
              <a:solidFill>
                <a:schemeClr val="accent6">
                  <a:lumMod val="7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758" y="169484"/>
            <a:ext cx="2291952" cy="1970786"/>
          </a:xfrm>
          <a:prstGeom prst="rect">
            <a:avLst/>
          </a:prstGeom>
        </p:spPr>
      </p:pic>
      <p:sp>
        <p:nvSpPr>
          <p:cNvPr id="6" name="TextBox 5"/>
          <p:cNvSpPr txBox="1"/>
          <p:nvPr/>
        </p:nvSpPr>
        <p:spPr>
          <a:xfrm>
            <a:off x="8500533" y="4013200"/>
            <a:ext cx="3691467" cy="1477328"/>
          </a:xfrm>
          <a:prstGeom prst="rect">
            <a:avLst/>
          </a:prstGeom>
          <a:noFill/>
        </p:spPr>
        <p:txBody>
          <a:bodyPr wrap="square" rtlCol="0">
            <a:spAutoFit/>
          </a:bodyPr>
          <a:lstStyle/>
          <a:p>
            <a:r>
              <a:rPr lang="en-US" b="1" dirty="0"/>
              <a:t> </a:t>
            </a:r>
            <a:endParaRPr lang="en-US" dirty="0"/>
          </a:p>
          <a:p>
            <a:r>
              <a:rPr lang="en-US" b="1" dirty="0">
                <a:solidFill>
                  <a:srgbClr val="C00000"/>
                </a:solidFill>
                <a:latin typeface="Adobe Heiti Std R" panose="020B0400000000000000" pitchFamily="34" charset="-128"/>
                <a:ea typeface="Adobe Heiti Std R" panose="020B0400000000000000" pitchFamily="34" charset="-128"/>
              </a:rPr>
              <a:t>*Theology is required only for the time a student is attending </a:t>
            </a:r>
            <a:r>
              <a:rPr lang="en-US" b="1" dirty="0" err="1">
                <a:solidFill>
                  <a:srgbClr val="C00000"/>
                </a:solidFill>
                <a:latin typeface="Adobe Heiti Std R" panose="020B0400000000000000" pitchFamily="34" charset="-128"/>
                <a:ea typeface="Adobe Heiti Std R" panose="020B0400000000000000" pitchFamily="34" charset="-128"/>
              </a:rPr>
              <a:t>BEHS</a:t>
            </a:r>
            <a:endParaRPr lang="en-US" b="1" dirty="0">
              <a:solidFill>
                <a:srgbClr val="C00000"/>
              </a:solidFill>
              <a:latin typeface="Adobe Heiti Std R" panose="020B0400000000000000" pitchFamily="34" charset="-128"/>
              <a:ea typeface="Adobe Heiti Std R" panose="020B0400000000000000" pitchFamily="34" charset="-128"/>
            </a:endParaRPr>
          </a:p>
          <a:p>
            <a:endParaRPr lang="en-US" dirty="0"/>
          </a:p>
        </p:txBody>
      </p:sp>
    </p:spTree>
    <p:extLst>
      <p:ext uri="{BB962C8B-B14F-4D97-AF65-F5344CB8AC3E}">
        <p14:creationId xmlns:p14="http://schemas.microsoft.com/office/powerpoint/2010/main" val="162279283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995" y="365125"/>
            <a:ext cx="11115805" cy="1325563"/>
          </a:xfrm>
        </p:spPr>
        <p:txBody>
          <a:bodyPr>
            <a:normAutofit/>
          </a:bodyPr>
          <a:lstStyle/>
          <a:p>
            <a:r>
              <a:rPr lang="en-US" sz="3600" dirty="0" smtClean="0">
                <a:solidFill>
                  <a:schemeClr val="accent6">
                    <a:lumMod val="75000"/>
                  </a:schemeClr>
                </a:solidFill>
                <a:latin typeface="Aharoni" panose="02010803020104030203" pitchFamily="2" charset="-79"/>
                <a:cs typeface="Aharoni" panose="02010803020104030203" pitchFamily="2" charset="-79"/>
              </a:rPr>
              <a:t>Bishop England’s Weighted GPA </a:t>
            </a:r>
            <a:endParaRPr lang="en-US" sz="3600" dirty="0">
              <a:solidFill>
                <a:schemeClr val="accent6">
                  <a:lumMod val="7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354138"/>
            <a:ext cx="10515600" cy="5244370"/>
          </a:xfrm>
        </p:spPr>
        <p:txBody>
          <a:bodyPr>
            <a:normAutofit fontScale="92500" lnSpcReduction="20000"/>
          </a:bodyPr>
          <a:lstStyle/>
          <a:p>
            <a:pPr marL="0" indent="0">
              <a:buNone/>
            </a:pPr>
            <a:r>
              <a:rPr lang="en-US" dirty="0">
                <a:solidFill>
                  <a:srgbClr val="C00000"/>
                </a:solidFill>
              </a:rPr>
              <a:t>			</a:t>
            </a:r>
            <a:r>
              <a:rPr lang="en-US" sz="3000" b="1" dirty="0" smtClean="0">
                <a:solidFill>
                  <a:srgbClr val="C00000"/>
                </a:solidFill>
              </a:rPr>
              <a:t>AP   Honors</a:t>
            </a:r>
            <a:r>
              <a:rPr lang="en-US" sz="3000" b="1" dirty="0">
                <a:solidFill>
                  <a:srgbClr val="C00000"/>
                </a:solidFill>
              </a:rPr>
              <a:t>	AI       </a:t>
            </a:r>
            <a:r>
              <a:rPr lang="en-US" sz="3000" b="1" dirty="0" err="1" smtClean="0">
                <a:solidFill>
                  <a:srgbClr val="C00000"/>
                </a:solidFill>
              </a:rPr>
              <a:t>AII</a:t>
            </a:r>
            <a:endParaRPr lang="en-US" sz="3000" b="1" dirty="0">
              <a:solidFill>
                <a:srgbClr val="C00000"/>
              </a:solidFill>
            </a:endParaRPr>
          </a:p>
          <a:p>
            <a:r>
              <a:rPr lang="en-US" b="1" dirty="0">
                <a:solidFill>
                  <a:schemeClr val="accent6">
                    <a:lumMod val="75000"/>
                  </a:schemeClr>
                </a:solidFill>
              </a:rPr>
              <a:t>90-100	A	6.5	5.5	4.5	3.5</a:t>
            </a:r>
          </a:p>
          <a:p>
            <a:r>
              <a:rPr lang="en-US" b="1" dirty="0">
                <a:solidFill>
                  <a:schemeClr val="accent6">
                    <a:lumMod val="75000"/>
                  </a:schemeClr>
                </a:solidFill>
              </a:rPr>
              <a:t>85-89	B+	6.0	5.0	4.0	3.0</a:t>
            </a:r>
          </a:p>
          <a:p>
            <a:r>
              <a:rPr lang="en-US" b="1" dirty="0">
                <a:solidFill>
                  <a:schemeClr val="accent6">
                    <a:lumMod val="75000"/>
                  </a:schemeClr>
                </a:solidFill>
              </a:rPr>
              <a:t>80-84	B	5.5	4.5	3.5	2.5</a:t>
            </a:r>
          </a:p>
          <a:p>
            <a:r>
              <a:rPr lang="en-US" b="1" dirty="0">
                <a:solidFill>
                  <a:schemeClr val="accent6">
                    <a:lumMod val="75000"/>
                  </a:schemeClr>
                </a:solidFill>
              </a:rPr>
              <a:t>75-79	C+	5.0	4.0	3.0	2.0</a:t>
            </a:r>
          </a:p>
          <a:p>
            <a:r>
              <a:rPr lang="en-US" b="1" dirty="0">
                <a:solidFill>
                  <a:schemeClr val="accent6">
                    <a:lumMod val="75000"/>
                  </a:schemeClr>
                </a:solidFill>
              </a:rPr>
              <a:t>70-74	C	4.5	3.5	2.5	1.5</a:t>
            </a:r>
          </a:p>
          <a:p>
            <a:r>
              <a:rPr lang="en-US" b="1" dirty="0">
                <a:solidFill>
                  <a:schemeClr val="accent6">
                    <a:lumMod val="75000"/>
                  </a:schemeClr>
                </a:solidFill>
              </a:rPr>
              <a:t>Under 69	F	0.0	0.0	0.0	0.0</a:t>
            </a:r>
          </a:p>
          <a:p>
            <a:pPr marL="0" indent="0">
              <a:buNone/>
            </a:pPr>
            <a:endParaRPr lang="en-US" dirty="0" smtClean="0"/>
          </a:p>
          <a:p>
            <a:pPr marL="0" indent="0" algn="ctr">
              <a:buNone/>
            </a:pPr>
            <a:r>
              <a:rPr lang="en-US" sz="4400" b="1" dirty="0" smtClean="0">
                <a:solidFill>
                  <a:schemeClr val="accent4"/>
                </a:solidFill>
              </a:rPr>
              <a:t>A Student’s GPA begins in 9</a:t>
            </a:r>
            <a:r>
              <a:rPr lang="en-US" sz="4400" b="1" baseline="30000" dirty="0" smtClean="0">
                <a:solidFill>
                  <a:schemeClr val="accent4"/>
                </a:solidFill>
              </a:rPr>
              <a:t>th</a:t>
            </a:r>
            <a:r>
              <a:rPr lang="en-US" sz="4400" b="1" dirty="0" smtClean="0">
                <a:solidFill>
                  <a:schemeClr val="accent4"/>
                </a:solidFill>
              </a:rPr>
              <a:t> Grade! STUDY Hard!</a:t>
            </a:r>
          </a:p>
          <a:p>
            <a:pPr marL="0" indent="0" algn="ctr">
              <a:buNone/>
            </a:pPr>
            <a:endParaRPr lang="en-US" sz="4400" b="1" dirty="0" smtClean="0">
              <a:solidFill>
                <a:srgbClr val="0070C0"/>
              </a:solidFill>
            </a:endParaRPr>
          </a:p>
          <a:p>
            <a:pPr marL="0" indent="0" algn="ctr">
              <a:buNone/>
            </a:pPr>
            <a:r>
              <a:rPr lang="en-US" b="1" dirty="0" smtClean="0">
                <a:solidFill>
                  <a:srgbClr val="C00000"/>
                </a:solidFill>
              </a:rPr>
              <a:t>*Bishop England does NOT Rank on the BE Weighted GPA</a:t>
            </a:r>
            <a:endParaRPr lang="en-US" b="1" dirty="0">
              <a:solidFill>
                <a:srgbClr val="C0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3722" y="425450"/>
            <a:ext cx="4667250" cy="2800350"/>
          </a:xfrm>
          <a:prstGeom prst="rect">
            <a:avLst/>
          </a:prstGeom>
        </p:spPr>
      </p:pic>
      <p:sp>
        <p:nvSpPr>
          <p:cNvPr id="4" name="Rectangle 3"/>
          <p:cNvSpPr/>
          <p:nvPr/>
        </p:nvSpPr>
        <p:spPr>
          <a:xfrm>
            <a:off x="0" y="0"/>
            <a:ext cx="12192000" cy="6858000"/>
          </a:xfrm>
          <a:prstGeom prst="rect">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785673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998" y="0"/>
            <a:ext cx="10515600" cy="1026695"/>
          </a:xfrm>
        </p:spPr>
        <p:txBody>
          <a:bodyPr>
            <a:noAutofit/>
          </a:bodyPr>
          <a:lstStyle/>
          <a:p>
            <a:pPr algn="ctr"/>
            <a:r>
              <a:rPr lang="en-US" sz="7200" dirty="0" err="1" smtClean="0">
                <a:solidFill>
                  <a:schemeClr val="accent4"/>
                </a:solidFill>
                <a:latin typeface="Aharoni" panose="02010803020104030203" pitchFamily="2" charset="-79"/>
                <a:cs typeface="Aharoni" panose="02010803020104030203" pitchFamily="2" charset="-79"/>
              </a:rPr>
              <a:t>PSAT</a:t>
            </a:r>
            <a:r>
              <a:rPr lang="en-US" sz="7200" dirty="0" smtClean="0">
                <a:solidFill>
                  <a:schemeClr val="accent4"/>
                </a:solidFill>
                <a:latin typeface="Aharoni" panose="02010803020104030203" pitchFamily="2" charset="-79"/>
                <a:cs typeface="Aharoni" panose="02010803020104030203" pitchFamily="2" charset="-79"/>
              </a:rPr>
              <a:t> – October 10</a:t>
            </a:r>
            <a:endParaRPr lang="en-US" sz="7200" dirty="0">
              <a:solidFill>
                <a:schemeClr val="accent4"/>
              </a:solidFill>
              <a:latin typeface="Aharoni" panose="02010803020104030203" pitchFamily="2" charset="-79"/>
              <a:cs typeface="Aharoni" panose="02010803020104030203" pitchFamily="2" charset="-79"/>
            </a:endParaRPr>
          </a:p>
        </p:txBody>
      </p:sp>
      <p:sp>
        <p:nvSpPr>
          <p:cNvPr id="3" name="TextBox 2"/>
          <p:cNvSpPr txBox="1"/>
          <p:nvPr/>
        </p:nvSpPr>
        <p:spPr>
          <a:xfrm>
            <a:off x="354564" y="864582"/>
            <a:ext cx="11681926" cy="6617196"/>
          </a:xfrm>
          <a:prstGeom prst="rect">
            <a:avLst/>
          </a:prstGeom>
          <a:noFill/>
        </p:spPr>
        <p:txBody>
          <a:bodyPr wrap="square" rtlCol="0">
            <a:spAutoFit/>
          </a:bodyPr>
          <a:lstStyle/>
          <a:p>
            <a:r>
              <a:rPr lang="en-US" sz="3200" dirty="0" smtClean="0">
                <a:solidFill>
                  <a:srgbClr val="C00000"/>
                </a:solidFill>
                <a:latin typeface="Britannic Bold" panose="020B0903060703020204" pitchFamily="34" charset="0"/>
              </a:rPr>
              <a:t>What</a:t>
            </a:r>
            <a:r>
              <a:rPr lang="en-US" sz="3200" dirty="0">
                <a:solidFill>
                  <a:srgbClr val="C00000"/>
                </a:solidFill>
                <a:latin typeface="Britannic Bold" panose="020B0903060703020204" pitchFamily="34" charset="0"/>
              </a:rPr>
              <a:t>:</a:t>
            </a:r>
            <a:r>
              <a:rPr lang="en-US" sz="3200" dirty="0" smtClean="0">
                <a:solidFill>
                  <a:srgbClr val="C00000"/>
                </a:solidFill>
                <a:latin typeface="Britannic Bold" panose="020B0903060703020204" pitchFamily="34" charset="0"/>
              </a:rPr>
              <a:t> </a:t>
            </a:r>
            <a:r>
              <a:rPr lang="en-US" sz="3200" dirty="0" smtClean="0"/>
              <a:t>A preliminary </a:t>
            </a:r>
            <a:r>
              <a:rPr lang="en-US" sz="3200" dirty="0"/>
              <a:t>test </a:t>
            </a:r>
            <a:r>
              <a:rPr lang="en-US" sz="3200" dirty="0" smtClean="0"/>
              <a:t>to </a:t>
            </a:r>
            <a:r>
              <a:rPr lang="en-US" sz="3200" dirty="0"/>
              <a:t>practice for </a:t>
            </a:r>
            <a:r>
              <a:rPr lang="en-US" sz="3200" dirty="0" smtClean="0"/>
              <a:t>the </a:t>
            </a:r>
            <a:r>
              <a:rPr lang="en-US" sz="3200" dirty="0"/>
              <a:t>SAT. </a:t>
            </a:r>
          </a:p>
          <a:p>
            <a:r>
              <a:rPr lang="en-US" sz="3200" dirty="0" smtClean="0">
                <a:solidFill>
                  <a:schemeClr val="accent6">
                    <a:lumMod val="75000"/>
                  </a:schemeClr>
                </a:solidFill>
                <a:latin typeface="Britannic Bold" panose="020B0903060703020204" pitchFamily="34" charset="0"/>
              </a:rPr>
              <a:t>Who</a:t>
            </a:r>
            <a:r>
              <a:rPr lang="en-US" sz="3200" b="1" dirty="0" smtClean="0">
                <a:solidFill>
                  <a:schemeClr val="accent6">
                    <a:lumMod val="75000"/>
                  </a:schemeClr>
                </a:solidFill>
                <a:latin typeface="Britannic Bold" panose="020B0903060703020204" pitchFamily="34" charset="0"/>
              </a:rPr>
              <a:t>:  </a:t>
            </a:r>
            <a:r>
              <a:rPr lang="en-US" sz="3200" dirty="0" smtClean="0"/>
              <a:t>All Freshmen, Sophomores &amp; Juniors (no registration required… just show up that morning to your assigned room)</a:t>
            </a:r>
            <a:endParaRPr lang="en-US" sz="3200" dirty="0"/>
          </a:p>
          <a:p>
            <a:r>
              <a:rPr lang="en-US" sz="3200" dirty="0" smtClean="0">
                <a:solidFill>
                  <a:schemeClr val="accent4"/>
                </a:solidFill>
                <a:latin typeface="Britannic Bold" panose="020B0903060703020204" pitchFamily="34" charset="0"/>
              </a:rPr>
              <a:t>Why?...  </a:t>
            </a:r>
            <a:endParaRPr lang="en-US" sz="3200" dirty="0">
              <a:solidFill>
                <a:schemeClr val="accent4"/>
              </a:solidFill>
              <a:latin typeface="Britannic Bold" panose="020B0903060703020204" pitchFamily="34" charset="0"/>
            </a:endParaRPr>
          </a:p>
          <a:p>
            <a:pPr algn="just"/>
            <a:r>
              <a:rPr lang="en-US" sz="2000" dirty="0" smtClean="0">
                <a:solidFill>
                  <a:schemeClr val="accent4"/>
                </a:solidFill>
                <a:latin typeface="Britannic Bold" panose="020B0903060703020204" pitchFamily="34" charset="0"/>
              </a:rPr>
              <a:t>1. </a:t>
            </a:r>
            <a:r>
              <a:rPr lang="en-US" sz="2000" dirty="0" smtClean="0"/>
              <a:t>Provides you with feedback on your </a:t>
            </a:r>
            <a:r>
              <a:rPr lang="en-US" sz="2000" dirty="0"/>
              <a:t>strengths and weaknesses </a:t>
            </a:r>
            <a:r>
              <a:rPr lang="en-US" sz="2000" dirty="0" smtClean="0"/>
              <a:t>and on your abilities required </a:t>
            </a:r>
            <a:r>
              <a:rPr lang="en-US" sz="2000" dirty="0"/>
              <a:t>for </a:t>
            </a:r>
            <a:r>
              <a:rPr lang="en-US" sz="2000" dirty="0" smtClean="0"/>
              <a:t>college </a:t>
            </a:r>
            <a:r>
              <a:rPr lang="en-US" sz="2000" dirty="0"/>
              <a:t>study. Once you take the test, you will then </a:t>
            </a:r>
            <a:r>
              <a:rPr lang="en-US" sz="2000" dirty="0" smtClean="0"/>
              <a:t>know what you </a:t>
            </a:r>
            <a:r>
              <a:rPr lang="en-US" sz="2000" dirty="0"/>
              <a:t>need to </a:t>
            </a:r>
            <a:r>
              <a:rPr lang="en-US" sz="2000" dirty="0" smtClean="0"/>
              <a:t>focus on to </a:t>
            </a:r>
            <a:r>
              <a:rPr lang="en-US" sz="2000" dirty="0"/>
              <a:t>make </a:t>
            </a:r>
            <a:r>
              <a:rPr lang="en-US" sz="2000" dirty="0" smtClean="0"/>
              <a:t>a higher score.</a:t>
            </a:r>
            <a:endParaRPr lang="en-US" sz="2000" dirty="0"/>
          </a:p>
          <a:p>
            <a:pPr algn="just"/>
            <a:r>
              <a:rPr lang="en-US" sz="2000" dirty="0" smtClean="0">
                <a:solidFill>
                  <a:schemeClr val="accent4"/>
                </a:solidFill>
                <a:latin typeface="Britannic Bold" panose="020B0903060703020204" pitchFamily="34" charset="0"/>
              </a:rPr>
              <a:t/>
            </a:r>
            <a:br>
              <a:rPr lang="en-US" sz="2000" dirty="0" smtClean="0">
                <a:solidFill>
                  <a:schemeClr val="accent4"/>
                </a:solidFill>
                <a:latin typeface="Britannic Bold" panose="020B0903060703020204" pitchFamily="34" charset="0"/>
              </a:rPr>
            </a:br>
            <a:r>
              <a:rPr lang="en-US" sz="2000" dirty="0" smtClean="0">
                <a:solidFill>
                  <a:schemeClr val="accent4"/>
                </a:solidFill>
                <a:latin typeface="Britannic Bold" panose="020B0903060703020204" pitchFamily="34" charset="0"/>
              </a:rPr>
              <a:t>2. </a:t>
            </a:r>
            <a:r>
              <a:rPr lang="en-US" sz="2000" dirty="0" smtClean="0"/>
              <a:t>To </a:t>
            </a:r>
            <a:r>
              <a:rPr lang="en-US" sz="2000" dirty="0"/>
              <a:t>see how your score compares to others applying to </a:t>
            </a:r>
            <a:r>
              <a:rPr lang="en-US" sz="2000" dirty="0" smtClean="0"/>
              <a:t>college.</a:t>
            </a:r>
          </a:p>
          <a:p>
            <a:pPr algn="just"/>
            <a:r>
              <a:rPr lang="en-US" sz="2000" dirty="0" smtClean="0">
                <a:solidFill>
                  <a:schemeClr val="accent4"/>
                </a:solidFill>
                <a:latin typeface="Britannic Bold" panose="020B0903060703020204" pitchFamily="34" charset="0"/>
              </a:rPr>
              <a:t/>
            </a:r>
            <a:br>
              <a:rPr lang="en-US" sz="2000" dirty="0" smtClean="0">
                <a:solidFill>
                  <a:schemeClr val="accent4"/>
                </a:solidFill>
                <a:latin typeface="Britannic Bold" panose="020B0903060703020204" pitchFamily="34" charset="0"/>
              </a:rPr>
            </a:br>
            <a:r>
              <a:rPr lang="en-US" sz="2000" dirty="0" smtClean="0">
                <a:solidFill>
                  <a:schemeClr val="accent4"/>
                </a:solidFill>
                <a:latin typeface="Britannic Bold" panose="020B0903060703020204" pitchFamily="34" charset="0"/>
              </a:rPr>
              <a:t>3. </a:t>
            </a:r>
            <a:r>
              <a:rPr lang="en-US" sz="2000" dirty="0" smtClean="0"/>
              <a:t>To receive </a:t>
            </a:r>
            <a:r>
              <a:rPr lang="en-US" sz="2000" dirty="0"/>
              <a:t>good information from colleges if you check “YES” to </a:t>
            </a:r>
            <a:r>
              <a:rPr lang="en-US" sz="2000" dirty="0" smtClean="0"/>
              <a:t>Student Search Service.</a:t>
            </a:r>
          </a:p>
          <a:p>
            <a:pPr algn="just"/>
            <a:endParaRPr lang="en-US" sz="2000" dirty="0"/>
          </a:p>
          <a:p>
            <a:pPr algn="just"/>
            <a:r>
              <a:rPr lang="en-US" sz="2000" b="1" dirty="0" smtClean="0">
                <a:solidFill>
                  <a:schemeClr val="accent4">
                    <a:lumMod val="60000"/>
                    <a:lumOff val="40000"/>
                  </a:schemeClr>
                </a:solidFill>
                <a:latin typeface="Britannic Bold" panose="020B0903060703020204" pitchFamily="34" charset="0"/>
              </a:rPr>
              <a:t>4.  </a:t>
            </a:r>
            <a:r>
              <a:rPr lang="en-US" sz="2000" b="1" dirty="0" smtClean="0"/>
              <a:t>Teachers use your scores to help in placement decisions for the following year!!!!!</a:t>
            </a:r>
            <a:endParaRPr lang="en-US" sz="2000" b="1" dirty="0" smtClean="0">
              <a:solidFill>
                <a:schemeClr val="accent4">
                  <a:lumMod val="60000"/>
                  <a:lumOff val="40000"/>
                </a:schemeClr>
              </a:solidFill>
              <a:latin typeface="Britannic Bold" panose="020B0903060703020204" pitchFamily="34" charset="0"/>
            </a:endParaRPr>
          </a:p>
          <a:p>
            <a:r>
              <a:rPr lang="en-US" sz="2000" dirty="0" smtClean="0">
                <a:solidFill>
                  <a:schemeClr val="accent4"/>
                </a:solidFill>
                <a:latin typeface="Britannic Bold" panose="020B0903060703020204" pitchFamily="34" charset="0"/>
              </a:rPr>
              <a:t/>
            </a:r>
            <a:br>
              <a:rPr lang="en-US" sz="2000" dirty="0" smtClean="0">
                <a:solidFill>
                  <a:schemeClr val="accent4"/>
                </a:solidFill>
                <a:latin typeface="Britannic Bold" panose="020B0903060703020204" pitchFamily="34" charset="0"/>
              </a:rPr>
            </a:br>
            <a:r>
              <a:rPr lang="en-US" sz="2000" b="1" dirty="0" smtClean="0">
                <a:solidFill>
                  <a:schemeClr val="accent4">
                    <a:lumMod val="60000"/>
                    <a:lumOff val="40000"/>
                  </a:schemeClr>
                </a:solidFill>
                <a:latin typeface="Britannic Bold" panose="020B0903060703020204" pitchFamily="34" charset="0"/>
              </a:rPr>
              <a:t>5.  </a:t>
            </a:r>
            <a:r>
              <a:rPr lang="en-US" sz="2000" b="1" u="sng" dirty="0" smtClean="0">
                <a:solidFill>
                  <a:srgbClr val="C00000"/>
                </a:solidFill>
              </a:rPr>
              <a:t>To </a:t>
            </a:r>
            <a:r>
              <a:rPr lang="en-US" sz="2000" b="1" u="sng" dirty="0">
                <a:solidFill>
                  <a:srgbClr val="C00000"/>
                </a:solidFill>
              </a:rPr>
              <a:t>qualify for the National Merit Scholarship in your 11</a:t>
            </a:r>
            <a:r>
              <a:rPr lang="en-US" sz="2000" b="1" u="sng" baseline="30000" dirty="0">
                <a:solidFill>
                  <a:srgbClr val="C00000"/>
                </a:solidFill>
              </a:rPr>
              <a:t>th</a:t>
            </a:r>
            <a:r>
              <a:rPr lang="en-US" sz="2000" b="1" u="sng" dirty="0">
                <a:solidFill>
                  <a:srgbClr val="C00000"/>
                </a:solidFill>
              </a:rPr>
              <a:t> Grade year</a:t>
            </a:r>
            <a:r>
              <a:rPr lang="en-US" sz="2000" b="1" dirty="0" smtClean="0">
                <a:solidFill>
                  <a:srgbClr val="C00000"/>
                </a:solidFill>
              </a:rPr>
              <a:t>.</a:t>
            </a:r>
            <a:br>
              <a:rPr lang="en-US" sz="2000" b="1" dirty="0" smtClean="0">
                <a:solidFill>
                  <a:srgbClr val="C00000"/>
                </a:solidFill>
              </a:rPr>
            </a:br>
            <a:r>
              <a:rPr lang="en-US" sz="2800" dirty="0" smtClean="0">
                <a:latin typeface="Britannic Bold" panose="020B0903060703020204" pitchFamily="34" charset="0"/>
              </a:rPr>
              <a:t>Tips </a:t>
            </a:r>
            <a:r>
              <a:rPr lang="en-US" sz="2800" dirty="0">
                <a:latin typeface="Britannic Bold" panose="020B0903060703020204" pitchFamily="34" charset="0"/>
              </a:rPr>
              <a:t>on how to DO YOUR BEST: </a:t>
            </a:r>
            <a:r>
              <a:rPr lang="en-US" sz="2400" u="sng" dirty="0">
                <a:hlinkClick r:id="rId3"/>
              </a:rPr>
              <a:t>http://www.collegeboard.com/student/testing/psat/prep/tips.html</a:t>
            </a:r>
            <a:r>
              <a:rPr lang="en-US" sz="2400" dirty="0"/>
              <a:t> </a:t>
            </a:r>
          </a:p>
          <a:p>
            <a:endParaRPr lang="en-US" sz="2400" b="1" dirty="0">
              <a:solidFill>
                <a:srgbClr val="C00000"/>
              </a:solidFill>
            </a:endParaRPr>
          </a:p>
          <a:p>
            <a:r>
              <a:rPr lang="en-US" sz="2000" dirty="0"/>
              <a:t> </a:t>
            </a:r>
          </a:p>
        </p:txBody>
      </p:sp>
      <p:sp>
        <p:nvSpPr>
          <p:cNvPr id="4" name="Rectangle 3"/>
          <p:cNvSpPr/>
          <p:nvPr/>
        </p:nvSpPr>
        <p:spPr>
          <a:xfrm>
            <a:off x="0" y="0"/>
            <a:ext cx="12192000" cy="6858000"/>
          </a:xfrm>
          <a:prstGeom prst="rect">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2860523"/>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Aharoni" panose="02010803020104030203" pitchFamily="2" charset="-79"/>
                <a:cs typeface="Aharoni" panose="02010803020104030203" pitchFamily="2" charset="-79"/>
              </a:rPr>
              <a:t>Things You Need to Know</a:t>
            </a: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pPr algn="ctr"/>
            <a:r>
              <a:rPr lang="en-US" dirty="0" smtClean="0"/>
              <a:t>I’m late. What do I do? </a:t>
            </a:r>
            <a:br>
              <a:rPr lang="en-US" dirty="0" smtClean="0"/>
            </a:br>
            <a: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t>Refer to Page 16 in the Student/Parent Handbook</a:t>
            </a:r>
            <a:b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br>
            <a:endPar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endParaRPr>
          </a:p>
          <a:p>
            <a:pPr marL="0" indent="0" algn="ctr">
              <a:buNone/>
            </a:pPr>
            <a:r>
              <a:rPr lang="en-US" dirty="0" smtClean="0"/>
              <a:t/>
            </a:r>
            <a:br>
              <a:rPr lang="en-US" dirty="0" smtClean="0"/>
            </a:br>
            <a:endParaRPr lang="en-US" dirty="0"/>
          </a:p>
          <a:p>
            <a:pPr algn="ctr"/>
            <a:r>
              <a:rPr lang="en-US" dirty="0" smtClean="0"/>
              <a:t>We’re not allowed to do that?</a:t>
            </a:r>
            <a:r>
              <a:rPr lang="en-US" dirty="0"/>
              <a:t/>
            </a:r>
            <a:br>
              <a:rPr lang="en-US" dirty="0"/>
            </a:br>
            <a: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t>Refer to Pages 20-27 in the Student/Parent Handbook</a:t>
            </a:r>
            <a:b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br>
            <a: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t/>
            </a:r>
            <a:b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br>
            <a:endPar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endParaRPr>
          </a:p>
          <a:p>
            <a:pPr marL="0" indent="0" algn="ctr">
              <a:buNone/>
            </a:pPr>
            <a:endParaRPr lang="en-US" dirty="0"/>
          </a:p>
          <a:p>
            <a:pPr algn="ctr"/>
            <a:r>
              <a:rPr lang="en-US" dirty="0" smtClean="0"/>
              <a:t>I want to play a sport or join a club. Am I eligible?</a:t>
            </a:r>
            <a:r>
              <a:rPr lang="en-US" b="1" dirty="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t/>
            </a:r>
            <a:br>
              <a:rPr lang="en-US" b="1" dirty="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br>
            <a:r>
              <a:rPr lang="en-US" sz="1600" b="1" dirty="0" smtClean="0">
                <a:solidFill>
                  <a:schemeClr val="accent6">
                    <a:lumMod val="75000"/>
                  </a:schemeClr>
                </a:solidFill>
                <a:latin typeface="Adobe Gothic Std B" panose="020B0800000000000000" pitchFamily="34" charset="-128"/>
                <a:ea typeface="Adobe Gothic Std B" panose="020B0800000000000000" pitchFamily="34" charset="-128"/>
                <a:cs typeface="Aharoni" panose="02010803020104030203" pitchFamily="2" charset="-79"/>
              </a:rPr>
              <a:t>Refer to Page 34-39 in the Student/Parent Handbook</a:t>
            </a:r>
          </a:p>
          <a:p>
            <a:pPr algn="ct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233" y="230188"/>
            <a:ext cx="1490886" cy="137105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233" y="5150562"/>
            <a:ext cx="1822559" cy="1366919"/>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264771">
            <a:off x="10482410" y="274129"/>
            <a:ext cx="1384955" cy="1431639"/>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35899" y="4980782"/>
            <a:ext cx="1877218" cy="1877218"/>
          </a:xfrm>
          <a:prstGeom prst="rect">
            <a:avLst/>
          </a:prstGeom>
        </p:spPr>
      </p:pic>
    </p:spTree>
    <p:extLst>
      <p:ext uri="{BB962C8B-B14F-4D97-AF65-F5344CB8AC3E}">
        <p14:creationId xmlns:p14="http://schemas.microsoft.com/office/powerpoint/2010/main" val="311186776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824" y="302496"/>
            <a:ext cx="10021866" cy="873440"/>
          </a:xfrm>
        </p:spPr>
        <p:txBody>
          <a:bodyPr>
            <a:normAutofit/>
          </a:bodyPr>
          <a:lstStyle/>
          <a:p>
            <a:pPr algn="ctr"/>
            <a:r>
              <a:rPr lang="en-US" sz="4000" b="1" dirty="0" smtClean="0">
                <a:solidFill>
                  <a:schemeClr val="accent6">
                    <a:lumMod val="75000"/>
                  </a:schemeClr>
                </a:solidFill>
                <a:latin typeface="Aharoni" panose="02010803020104030203" pitchFamily="2" charset="-79"/>
                <a:ea typeface="Adobe Gothic Std B" panose="020B0800000000000000" pitchFamily="34" charset="-128"/>
                <a:cs typeface="Aharoni" panose="02010803020104030203" pitchFamily="2" charset="-79"/>
              </a:rPr>
              <a:t>College Representatives on </a:t>
            </a:r>
            <a:r>
              <a:rPr lang="en-US" sz="4000" b="1" dirty="0" err="1" smtClean="0">
                <a:solidFill>
                  <a:schemeClr val="accent6">
                    <a:lumMod val="75000"/>
                  </a:schemeClr>
                </a:solidFill>
                <a:latin typeface="Aharoni" panose="02010803020104030203" pitchFamily="2" charset="-79"/>
                <a:ea typeface="Adobe Gothic Std B" panose="020B0800000000000000" pitchFamily="34" charset="-128"/>
                <a:cs typeface="Aharoni" panose="02010803020104030203" pitchFamily="2" charset="-79"/>
              </a:rPr>
              <a:t>BE’s</a:t>
            </a:r>
            <a:r>
              <a:rPr lang="en-US" sz="4000" b="1" dirty="0" smtClean="0">
                <a:solidFill>
                  <a:schemeClr val="accent6">
                    <a:lumMod val="75000"/>
                  </a:schemeClr>
                </a:solidFill>
                <a:latin typeface="Aharoni" panose="02010803020104030203" pitchFamily="2" charset="-79"/>
                <a:ea typeface="Adobe Gothic Std B" panose="020B0800000000000000" pitchFamily="34" charset="-128"/>
                <a:cs typeface="Aharoni" panose="02010803020104030203" pitchFamily="2" charset="-79"/>
              </a:rPr>
              <a:t> Campus</a:t>
            </a:r>
            <a:endParaRPr lang="en-US" sz="4000" b="1" dirty="0">
              <a:solidFill>
                <a:schemeClr val="accent6">
                  <a:lumMod val="75000"/>
                </a:schemeClr>
              </a:solidFill>
              <a:latin typeface="Aharoni" panose="02010803020104030203" pitchFamily="2" charset="-79"/>
              <a:ea typeface="Adobe Gothic Std B" panose="020B0800000000000000" pitchFamily="34" charset="-128"/>
              <a:cs typeface="Aharoni" panose="02010803020104030203" pitchFamily="2" charset="-79"/>
            </a:endParaRPr>
          </a:p>
        </p:txBody>
      </p:sp>
      <p:sp>
        <p:nvSpPr>
          <p:cNvPr id="3" name="TextBox 2"/>
          <p:cNvSpPr txBox="1"/>
          <p:nvPr/>
        </p:nvSpPr>
        <p:spPr>
          <a:xfrm>
            <a:off x="2390243" y="1175936"/>
            <a:ext cx="6899665" cy="7017306"/>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latin typeface="Arial" panose="020B0604020202020204" pitchFamily="34" charset="0"/>
                <a:ea typeface="Adobe Fan Heiti Std B" panose="020B0700000000000000" pitchFamily="34" charset="-128"/>
                <a:cs typeface="Arial" panose="020B0604020202020204" pitchFamily="34" charset="0"/>
              </a:rPr>
              <a:t>All Freshmen are welcome to sign up in </a:t>
            </a:r>
            <a:r>
              <a:rPr lang="en-US" dirty="0" err="1" smtClean="0">
                <a:latin typeface="Arial" panose="020B0604020202020204" pitchFamily="34" charset="0"/>
                <a:ea typeface="Adobe Fan Heiti Std B" panose="020B0700000000000000" pitchFamily="34" charset="-128"/>
                <a:cs typeface="Arial" panose="020B0604020202020204" pitchFamily="34" charset="0"/>
              </a:rPr>
              <a:t>Naviance</a:t>
            </a:r>
            <a:r>
              <a:rPr lang="en-US" dirty="0" smtClean="0">
                <a:latin typeface="Arial" panose="020B0604020202020204" pitchFamily="34" charset="0"/>
                <a:ea typeface="Adobe Fan Heiti Std B" panose="020B0700000000000000" pitchFamily="34" charset="-128"/>
                <a:cs typeface="Arial" panose="020B0604020202020204" pitchFamily="34" charset="0"/>
              </a:rPr>
              <a:t> to meet with the College Reps that come to Bishop England. You must get your teacher to sign the College Representative Pass that will be given to you the day of the Rep. visit.</a:t>
            </a:r>
          </a:p>
          <a:p>
            <a:pPr marL="285750" indent="-285750">
              <a:buFont typeface="Wingdings" panose="05000000000000000000" pitchFamily="2" charset="2"/>
              <a:buChar char="ü"/>
            </a:pPr>
            <a:endParaRPr lang="en-US" dirty="0">
              <a:latin typeface="Arial" panose="020B0604020202020204" pitchFamily="34" charset="0"/>
              <a:ea typeface="Adobe Fan Heiti Std B" panose="020B0700000000000000" pitchFamily="34" charset="-128"/>
              <a:cs typeface="Arial" panose="020B0604020202020204" pitchFamily="34" charset="0"/>
            </a:endParaRPr>
          </a:p>
          <a:p>
            <a:pPr marL="285750" indent="-285750">
              <a:buFont typeface="Wingdings" panose="05000000000000000000" pitchFamily="2" charset="2"/>
              <a:buChar char="ü"/>
            </a:pPr>
            <a:r>
              <a:rPr lang="en-US" dirty="0" smtClean="0">
                <a:latin typeface="Arial" panose="020B0604020202020204" pitchFamily="34" charset="0"/>
                <a:ea typeface="Adobe Fan Heiti Std B" panose="020B0700000000000000" pitchFamily="34" charset="-128"/>
                <a:cs typeface="Arial" panose="020B0604020202020204" pitchFamily="34" charset="0"/>
              </a:rPr>
              <a:t>Your </a:t>
            </a:r>
            <a:r>
              <a:rPr lang="en-US" dirty="0" err="1" smtClean="0">
                <a:latin typeface="Arial" panose="020B0604020202020204" pitchFamily="34" charset="0"/>
                <a:ea typeface="Adobe Fan Heiti Std B" panose="020B0700000000000000" pitchFamily="34" charset="-128"/>
                <a:cs typeface="Arial" panose="020B0604020202020204" pitchFamily="34" charset="0"/>
              </a:rPr>
              <a:t>Naviance</a:t>
            </a:r>
            <a:r>
              <a:rPr lang="en-US" dirty="0" smtClean="0">
                <a:latin typeface="Arial" panose="020B0604020202020204" pitchFamily="34" charset="0"/>
                <a:ea typeface="Adobe Fan Heiti Std B" panose="020B0700000000000000" pitchFamily="34" charset="-128"/>
                <a:cs typeface="Arial" panose="020B0604020202020204" pitchFamily="34" charset="0"/>
              </a:rPr>
              <a:t> Username is your first initial and last name </a:t>
            </a:r>
            <a:r>
              <a:rPr lang="en-US" i="1" dirty="0" smtClean="0">
                <a:latin typeface="Arial" panose="020B0604020202020204" pitchFamily="34" charset="0"/>
                <a:ea typeface="Adobe Fan Heiti Std B" panose="020B0700000000000000" pitchFamily="34" charset="-128"/>
                <a:cs typeface="Arial" panose="020B0604020202020204" pitchFamily="34" charset="0"/>
              </a:rPr>
              <a:t>all lower case</a:t>
            </a:r>
            <a:r>
              <a:rPr lang="en-US" dirty="0" smtClean="0">
                <a:latin typeface="Arial" panose="020B0604020202020204" pitchFamily="34" charset="0"/>
                <a:ea typeface="Adobe Fan Heiti Std B" panose="020B0700000000000000" pitchFamily="34" charset="-128"/>
                <a:cs typeface="Arial" panose="020B0604020202020204" pitchFamily="34" charset="0"/>
              </a:rPr>
              <a:t>. Password is your birthday (</a:t>
            </a:r>
            <a:r>
              <a:rPr lang="en-US" i="1" dirty="0" smtClean="0">
                <a:latin typeface="Arial" panose="020B0604020202020204" pitchFamily="34" charset="0"/>
                <a:ea typeface="Adobe Fan Heiti Std B" panose="020B0700000000000000" pitchFamily="34" charset="-128"/>
                <a:cs typeface="Arial" panose="020B0604020202020204" pitchFamily="34" charset="0"/>
              </a:rPr>
              <a:t>all 8 digits</a:t>
            </a:r>
            <a:r>
              <a:rPr lang="en-US" dirty="0" smtClean="0">
                <a:latin typeface="Arial" panose="020B0604020202020204" pitchFamily="34" charset="0"/>
                <a:ea typeface="Adobe Fan Heiti Std B" panose="020B0700000000000000" pitchFamily="34" charset="-128"/>
                <a:cs typeface="Arial" panose="020B0604020202020204" pitchFamily="34" charset="0"/>
              </a:rPr>
              <a:t>). Remember that the password is case sensitive when logging onto </a:t>
            </a:r>
            <a:r>
              <a:rPr lang="en-US" dirty="0" err="1" smtClean="0">
                <a:latin typeface="Arial" panose="020B0604020202020204" pitchFamily="34" charset="0"/>
                <a:ea typeface="Adobe Fan Heiti Std B" panose="020B0700000000000000" pitchFamily="34" charset="-128"/>
                <a:cs typeface="Arial" panose="020B0604020202020204" pitchFamily="34" charset="0"/>
              </a:rPr>
              <a:t>Naviance</a:t>
            </a:r>
            <a:r>
              <a:rPr lang="en-US" dirty="0" smtClean="0">
                <a:latin typeface="Arial" panose="020B0604020202020204" pitchFamily="34" charset="0"/>
                <a:ea typeface="Adobe Fan Heiti Std B" panose="020B0700000000000000" pitchFamily="34" charset="-128"/>
                <a:cs typeface="Arial" panose="020B0604020202020204" pitchFamily="34" charset="0"/>
              </a:rPr>
              <a:t>. </a:t>
            </a:r>
          </a:p>
          <a:p>
            <a:pPr marL="1714500" lvl="3" indent="-342900">
              <a:buFont typeface="Wingdings" panose="05000000000000000000" pitchFamily="2" charset="2"/>
              <a:buChar char="Ø"/>
            </a:pPr>
            <a:r>
              <a:rPr lang="en-US" dirty="0" smtClean="0">
                <a:latin typeface="Arial" panose="020B0604020202020204" pitchFamily="34" charset="0"/>
                <a:ea typeface="Adobe Fan Heiti Std B" panose="020B0700000000000000" pitchFamily="34" charset="-128"/>
                <a:cs typeface="Arial" panose="020B0604020202020204" pitchFamily="34" charset="0"/>
              </a:rPr>
              <a:t>ex. John Smith // birthdate January 1, 2001 </a:t>
            </a:r>
            <a:r>
              <a:rPr lang="en-US" b="1" dirty="0"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t>Username: </a:t>
            </a:r>
            <a:r>
              <a:rPr lang="en-US" b="1" dirty="0" err="1"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t>jsmith</a:t>
            </a:r>
            <a:r>
              <a:rPr lang="en-US" b="1" dirty="0"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t/>
            </a:r>
            <a:br>
              <a:rPr lang="en-US" b="1" dirty="0"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br>
            <a:r>
              <a:rPr lang="en-US" b="1" dirty="0"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t>Password: 01012001</a:t>
            </a:r>
          </a:p>
          <a:p>
            <a:endParaRPr lang="en-US" dirty="0">
              <a:latin typeface="Arial" panose="020B0604020202020204" pitchFamily="34" charset="0"/>
              <a:ea typeface="Adobe Fan Heiti Std B" panose="020B0700000000000000" pitchFamily="34" charset="-128"/>
              <a:cs typeface="Arial" panose="020B0604020202020204" pitchFamily="34" charset="0"/>
            </a:endParaRPr>
          </a:p>
          <a:p>
            <a:pPr marL="285750" indent="-285750">
              <a:buFont typeface="Wingdings" panose="05000000000000000000" pitchFamily="2" charset="2"/>
              <a:buChar char="ü"/>
            </a:pPr>
            <a:r>
              <a:rPr lang="en-US" dirty="0" smtClean="0">
                <a:latin typeface="Arial" panose="020B0604020202020204" pitchFamily="34" charset="0"/>
                <a:ea typeface="Adobe Fan Heiti Std B" panose="020B0700000000000000" pitchFamily="34" charset="-128"/>
                <a:cs typeface="Arial" panose="020B0604020202020204" pitchFamily="34" charset="0"/>
              </a:rPr>
              <a:t>Your freshmen year is the time to start thinking about your future college plans. </a:t>
            </a:r>
          </a:p>
          <a:p>
            <a:endParaRPr lang="en-US" dirty="0">
              <a:latin typeface="Arial" panose="020B0604020202020204" pitchFamily="34" charset="0"/>
              <a:ea typeface="Adobe Fan Heiti Std B" panose="020B0700000000000000" pitchFamily="34" charset="-128"/>
              <a:cs typeface="Arial" panose="020B0604020202020204" pitchFamily="34" charset="0"/>
            </a:endParaRPr>
          </a:p>
          <a:p>
            <a:pPr marL="285750" indent="-285750">
              <a:buFont typeface="Wingdings" panose="05000000000000000000" pitchFamily="2" charset="2"/>
              <a:buChar char="ü"/>
            </a:pPr>
            <a:r>
              <a:rPr lang="en-US" dirty="0" smtClean="0">
                <a:solidFill>
                  <a:srgbClr val="C00000"/>
                </a:solidFill>
                <a:latin typeface="Arial" panose="020B0604020202020204" pitchFamily="34" charset="0"/>
                <a:ea typeface="Adobe Fan Heiti Std B" panose="020B0700000000000000" pitchFamily="34" charset="-128"/>
                <a:cs typeface="Arial" panose="020B0604020202020204" pitchFamily="34" charset="0"/>
              </a:rPr>
              <a:t>What better way to start planning for college by meeting with the representatives that will one day be reading your college application!</a:t>
            </a:r>
          </a:p>
          <a:p>
            <a:endParaRPr lang="en-US" dirty="0">
              <a:latin typeface="Adobe Fan Heiti Std B" panose="020B0700000000000000" pitchFamily="34" charset="-128"/>
              <a:ea typeface="Adobe Fan Heiti Std B" panose="020B0700000000000000" pitchFamily="34" charset="-128"/>
            </a:endParaRPr>
          </a:p>
          <a:p>
            <a:pPr marL="285750" indent="-285750">
              <a:buFont typeface="Wingdings" panose="05000000000000000000" pitchFamily="2" charset="2"/>
              <a:buChar char="ü"/>
            </a:pPr>
            <a:endParaRPr lang="en-US" dirty="0" smtClean="0">
              <a:latin typeface="Adobe Fan Heiti Std B" panose="020B0700000000000000" pitchFamily="34" charset="-128"/>
              <a:ea typeface="Adobe Fan Heiti Std B" panose="020B0700000000000000" pitchFamily="34" charset="-128"/>
            </a:endParaRPr>
          </a:p>
          <a:p>
            <a:endParaRPr lang="en-US" dirty="0">
              <a:latin typeface="Adobe Fan Heiti Std B" panose="020B0700000000000000" pitchFamily="34" charset="-128"/>
              <a:ea typeface="Adobe Fan Heiti Std B" panose="020B0700000000000000" pitchFamily="34" charset="-128"/>
            </a:endParaRPr>
          </a:p>
          <a:p>
            <a:pPr marL="285750" indent="-285750">
              <a:buFont typeface="Wingdings" panose="05000000000000000000" pitchFamily="2" charset="2"/>
              <a:buChar char="ü"/>
            </a:pPr>
            <a:endParaRPr lang="en-US" dirty="0" smtClean="0">
              <a:latin typeface="Adobe Fan Heiti Std B" panose="020B0700000000000000" pitchFamily="34" charset="-128"/>
              <a:ea typeface="Adobe Fan Heiti Std B" panose="020B0700000000000000" pitchFamily="34" charset="-128"/>
            </a:endParaRPr>
          </a:p>
          <a:p>
            <a:pPr marL="285750" indent="-285750">
              <a:buFont typeface="Wingdings" panose="05000000000000000000" pitchFamily="2" charset="2"/>
              <a:buChar char="ü"/>
            </a:pPr>
            <a:endParaRPr lang="en-US" dirty="0">
              <a:latin typeface="Adobe Fan Heiti Std B" panose="020B0700000000000000" pitchFamily="34" charset="-128"/>
              <a:ea typeface="Adobe Fan Heiti Std B" panose="020B0700000000000000" pitchFamily="34" charset="-128"/>
            </a:endParaRPr>
          </a:p>
          <a:p>
            <a:pPr marL="285750" indent="-285750" algn="ctr">
              <a:buFont typeface="Wingdings" panose="05000000000000000000" pitchFamily="2" charset="2"/>
              <a:buChar char="ü"/>
            </a:pPr>
            <a:endParaRPr lang="en-US" dirty="0" smtClean="0">
              <a:latin typeface="Adobe Fan Heiti Std B" panose="020B0700000000000000" pitchFamily="34" charset="-128"/>
              <a:ea typeface="Adobe Fan Heiti Std B" panose="020B0700000000000000"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90277">
            <a:off x="181806" y="3558519"/>
            <a:ext cx="2021825" cy="94310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74773" y="3828071"/>
            <a:ext cx="1152330" cy="116817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79222" y="2073876"/>
            <a:ext cx="1566190" cy="129018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577" y="5249817"/>
            <a:ext cx="1041409" cy="958617"/>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6717" y="1689875"/>
            <a:ext cx="1524213" cy="1265661"/>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11987" y="888515"/>
            <a:ext cx="1466850" cy="97155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78124" y="5374371"/>
            <a:ext cx="1945628" cy="1209844"/>
          </a:xfrm>
          <a:prstGeom prst="rect">
            <a:avLst/>
          </a:prstGeom>
        </p:spPr>
      </p:pic>
    </p:spTree>
    <p:extLst>
      <p:ext uri="{BB962C8B-B14F-4D97-AF65-F5344CB8AC3E}">
        <p14:creationId xmlns:p14="http://schemas.microsoft.com/office/powerpoint/2010/main" val="120382526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chemeClr val="accent6">
                    <a:lumMod val="75000"/>
                  </a:schemeClr>
                </a:solidFill>
                <a:latin typeface="Aharoni" panose="02010803020104030203" pitchFamily="2" charset="-79"/>
                <a:cs typeface="Aharoni" panose="02010803020104030203" pitchFamily="2" charset="-79"/>
              </a:rPr>
              <a:t>Manage Your Time</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graphicFrame>
        <p:nvGraphicFramePr>
          <p:cNvPr id="16" name="Content Placeholder 15" descr="&#10;k" title="asdada"/>
          <p:cNvGraphicFramePr>
            <a:graphicFrameLocks noGrp="1"/>
          </p:cNvGraphicFramePr>
          <p:nvPr>
            <p:ph sz="half" idx="1"/>
            <p:extLst>
              <p:ext uri="{D42A27DB-BD31-4B8C-83A1-F6EECF244321}">
                <p14:modId xmlns:p14="http://schemas.microsoft.com/office/powerpoint/2010/main" val="3647302518"/>
              </p:ext>
            </p:extLst>
          </p:nvPr>
        </p:nvGraphicFramePr>
        <p:xfrm>
          <a:off x="838199" y="1825625"/>
          <a:ext cx="5858933"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4"/>
          <p:cNvSpPr>
            <a:spLocks noGrp="1"/>
          </p:cNvSpPr>
          <p:nvPr>
            <p:ph sz="half" idx="2"/>
          </p:nvPr>
        </p:nvSpPr>
        <p:spPr>
          <a:xfrm>
            <a:off x="6697132" y="2049463"/>
            <a:ext cx="5181600" cy="4351338"/>
          </a:xfrm>
        </p:spPr>
        <p:txBody>
          <a:bodyPr/>
          <a:lstStyle/>
          <a:p>
            <a:r>
              <a:rPr lang="en-US" b="1" dirty="0" smtClean="0">
                <a:latin typeface="Adobe Myungjo Std M" panose="02020600000000000000" pitchFamily="18" charset="-128"/>
                <a:ea typeface="Adobe Myungjo Std M" panose="02020600000000000000" pitchFamily="18" charset="-128"/>
              </a:rPr>
              <a:t>Use class time wisely </a:t>
            </a:r>
          </a:p>
          <a:p>
            <a:pPr marL="0" indent="0">
              <a:buNone/>
            </a:pPr>
            <a:r>
              <a:rPr lang="en-US" b="1" dirty="0" smtClean="0">
                <a:latin typeface="Adobe Myungjo Std M" panose="02020600000000000000" pitchFamily="18" charset="-128"/>
                <a:ea typeface="Adobe Myungjo Std M" panose="02020600000000000000" pitchFamily="18" charset="-128"/>
              </a:rPr>
              <a:t/>
            </a:r>
            <a:br>
              <a:rPr lang="en-US" b="1" dirty="0" smtClean="0">
                <a:latin typeface="Adobe Myungjo Std M" panose="02020600000000000000" pitchFamily="18" charset="-128"/>
                <a:ea typeface="Adobe Myungjo Std M" panose="02020600000000000000" pitchFamily="18" charset="-128"/>
              </a:rPr>
            </a:br>
            <a:endParaRPr lang="en-US" b="1" dirty="0" smtClean="0">
              <a:latin typeface="Adobe Myungjo Std M" panose="02020600000000000000" pitchFamily="18" charset="-128"/>
              <a:ea typeface="Adobe Myungjo Std M" panose="02020600000000000000" pitchFamily="18" charset="-128"/>
            </a:endParaRPr>
          </a:p>
          <a:p>
            <a:r>
              <a:rPr lang="en-US" b="1" dirty="0" smtClean="0">
                <a:latin typeface="Adobe Myungjo Std M" panose="02020600000000000000" pitchFamily="18" charset="-128"/>
                <a:ea typeface="Adobe Myungjo Std M" panose="02020600000000000000" pitchFamily="18" charset="-128"/>
              </a:rPr>
              <a:t>Make To Do lists</a:t>
            </a:r>
          </a:p>
          <a:p>
            <a:pPr marL="0" indent="0">
              <a:buNone/>
            </a:pPr>
            <a:r>
              <a:rPr lang="en-US" b="1" dirty="0" smtClean="0">
                <a:latin typeface="Adobe Myungjo Std M" panose="02020600000000000000" pitchFamily="18" charset="-128"/>
                <a:ea typeface="Adobe Myungjo Std M" panose="02020600000000000000" pitchFamily="18" charset="-128"/>
              </a:rPr>
              <a:t/>
            </a:r>
            <a:br>
              <a:rPr lang="en-US" b="1" dirty="0" smtClean="0">
                <a:latin typeface="Adobe Myungjo Std M" panose="02020600000000000000" pitchFamily="18" charset="-128"/>
                <a:ea typeface="Adobe Myungjo Std M" panose="02020600000000000000" pitchFamily="18" charset="-128"/>
              </a:rPr>
            </a:br>
            <a:endParaRPr lang="en-US" b="1" dirty="0" smtClean="0">
              <a:latin typeface="Adobe Myungjo Std M" panose="02020600000000000000" pitchFamily="18" charset="-128"/>
              <a:ea typeface="Adobe Myungjo Std M" panose="02020600000000000000" pitchFamily="18" charset="-128"/>
            </a:endParaRPr>
          </a:p>
          <a:p>
            <a:r>
              <a:rPr lang="en-US" b="1" dirty="0" smtClean="0">
                <a:latin typeface="Adobe Myungjo Std M" panose="02020600000000000000" pitchFamily="18" charset="-128"/>
                <a:ea typeface="Adobe Myungjo Std M" panose="02020600000000000000" pitchFamily="18" charset="-128"/>
              </a:rPr>
              <a:t>Limit time wasters</a:t>
            </a:r>
            <a:endParaRPr lang="en-US" b="1" dirty="0">
              <a:latin typeface="Adobe Myungjo Std M" panose="02020600000000000000" pitchFamily="18" charset="-128"/>
              <a:ea typeface="Adobe Myungjo Std M" panose="02020600000000000000" pitchFamily="18" charset="-128"/>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32767" y="5029200"/>
            <a:ext cx="2084246" cy="1371601"/>
          </a:xfrm>
          <a:prstGeom prst="ellipse">
            <a:avLst/>
          </a:prstGeom>
          <a:ln>
            <a:noFill/>
          </a:ln>
          <a:effectLst>
            <a:softEdge rad="112500"/>
          </a:effec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582" y="221157"/>
            <a:ext cx="2207683" cy="1469531"/>
          </a:xfrm>
          <a:prstGeom prst="ellipse">
            <a:avLst/>
          </a:prstGeom>
          <a:ln>
            <a:noFill/>
          </a:ln>
          <a:effectLst>
            <a:softEdge rad="112500"/>
          </a:effectLst>
        </p:spPr>
      </p:pic>
    </p:spTree>
    <p:extLst>
      <p:ext uri="{BB962C8B-B14F-4D97-AF65-F5344CB8AC3E}">
        <p14:creationId xmlns:p14="http://schemas.microsoft.com/office/powerpoint/2010/main" val="401910992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75000"/>
                  </a:schemeClr>
                </a:solidFill>
                <a:latin typeface="Aharoni" panose="02010803020104030203" pitchFamily="2" charset="-79"/>
                <a:cs typeface="Aharoni" panose="02010803020104030203" pitchFamily="2" charset="-79"/>
              </a:rPr>
              <a:t>Class Success</a:t>
            </a:r>
            <a:endParaRPr lang="en-US" dirty="0">
              <a:solidFill>
                <a:schemeClr val="accent6">
                  <a:lumMod val="7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03764"/>
            <a:ext cx="10515600" cy="4351338"/>
          </a:xfrm>
        </p:spPr>
        <p:txBody>
          <a:bodyPr>
            <a:normAutofit fontScale="85000" lnSpcReduction="20000"/>
          </a:bodyPr>
          <a:lstStyle/>
          <a:p>
            <a:r>
              <a:rPr lang="en-US" dirty="0" smtClean="0">
                <a:latin typeface="Stencil" panose="040409050D0802020404" pitchFamily="82" charset="0"/>
                <a:ea typeface="Adobe Myungjo Std M" panose="02020600000000000000" pitchFamily="18" charset="-128"/>
              </a:rPr>
              <a:t>Participate in class</a:t>
            </a:r>
          </a:p>
          <a:p>
            <a:endParaRPr lang="en-US" dirty="0">
              <a:latin typeface="Stencil" panose="040409050D0802020404" pitchFamily="82" charset="0"/>
              <a:ea typeface="Adobe Myungjo Std M" panose="02020600000000000000" pitchFamily="18" charset="-128"/>
            </a:endParaRPr>
          </a:p>
          <a:p>
            <a:r>
              <a:rPr lang="en-US" dirty="0" smtClean="0">
                <a:latin typeface="Stencil" panose="040409050D0802020404" pitchFamily="82" charset="0"/>
                <a:ea typeface="Adobe Myungjo Std M" panose="02020600000000000000" pitchFamily="18" charset="-128"/>
              </a:rPr>
              <a:t>Know your teachers</a:t>
            </a:r>
          </a:p>
          <a:p>
            <a:endParaRPr lang="en-US" dirty="0">
              <a:latin typeface="Stencil" panose="040409050D0802020404" pitchFamily="82" charset="0"/>
              <a:ea typeface="Adobe Myungjo Std M" panose="02020600000000000000" pitchFamily="18" charset="-128"/>
            </a:endParaRPr>
          </a:p>
          <a:p>
            <a:r>
              <a:rPr lang="en-US" dirty="0" smtClean="0">
                <a:latin typeface="Stencil" panose="040409050D0802020404" pitchFamily="82" charset="0"/>
                <a:ea typeface="Adobe Myungjo Std M" panose="02020600000000000000" pitchFamily="18" charset="-128"/>
              </a:rPr>
              <a:t>Have a positive attitude</a:t>
            </a:r>
          </a:p>
          <a:p>
            <a:endParaRPr lang="en-US" dirty="0">
              <a:latin typeface="Stencil" panose="040409050D0802020404" pitchFamily="82" charset="0"/>
              <a:ea typeface="Adobe Myungjo Std M" panose="02020600000000000000" pitchFamily="18" charset="-128"/>
            </a:endParaRPr>
          </a:p>
          <a:p>
            <a:r>
              <a:rPr lang="en-US" dirty="0" smtClean="0">
                <a:latin typeface="Stencil" panose="040409050D0802020404" pitchFamily="82" charset="0"/>
                <a:ea typeface="Adobe Myungjo Std M" panose="02020600000000000000" pitchFamily="18" charset="-128"/>
              </a:rPr>
              <a:t>Come to class with your homework done</a:t>
            </a:r>
          </a:p>
          <a:p>
            <a:endParaRPr lang="en-US" dirty="0">
              <a:latin typeface="Stencil" panose="040409050D0802020404" pitchFamily="82" charset="0"/>
              <a:ea typeface="Adobe Myungjo Std M" panose="02020600000000000000" pitchFamily="18" charset="-128"/>
            </a:endParaRPr>
          </a:p>
          <a:p>
            <a:r>
              <a:rPr lang="en-US" dirty="0" smtClean="0">
                <a:latin typeface="Stencil" panose="040409050D0802020404" pitchFamily="82" charset="0"/>
                <a:ea typeface="Adobe Myungjo Std M" panose="02020600000000000000" pitchFamily="18" charset="-128"/>
              </a:rPr>
              <a:t>Ask for help!!!</a:t>
            </a:r>
          </a:p>
          <a:p>
            <a:endParaRPr lang="en-US" dirty="0" smtClean="0">
              <a:latin typeface="Stencil" panose="040409050D0802020404" pitchFamily="82" charset="0"/>
              <a:ea typeface="Adobe Myungjo Std M" panose="02020600000000000000" pitchFamily="18" charset="-128"/>
            </a:endParaRPr>
          </a:p>
          <a:p>
            <a:r>
              <a:rPr lang="en-US" dirty="0" smtClean="0">
                <a:latin typeface="Stencil" panose="040409050D0802020404" pitchFamily="82" charset="0"/>
                <a:ea typeface="Adobe Myungjo Std M" panose="02020600000000000000" pitchFamily="18" charset="-128"/>
              </a:rPr>
              <a:t>Go to extra help sessions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1626" y="1936256"/>
            <a:ext cx="2182174" cy="310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929" y="236980"/>
            <a:ext cx="1957837" cy="1588645"/>
          </a:xfrm>
          <a:prstGeom prst="rect">
            <a:avLst/>
          </a:prstGeom>
        </p:spPr>
      </p:pic>
    </p:spTree>
    <p:extLst>
      <p:ext uri="{BB962C8B-B14F-4D97-AF65-F5344CB8AC3E}">
        <p14:creationId xmlns:p14="http://schemas.microsoft.com/office/powerpoint/2010/main" val="30254614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116590">
            <a:off x="59683" y="723019"/>
            <a:ext cx="3842444" cy="1325563"/>
          </a:xfrm>
        </p:spPr>
        <p:txBody>
          <a:bodyPr/>
          <a:lstStyle/>
          <a:p>
            <a:r>
              <a:rPr lang="en-US" b="1" dirty="0" smtClean="0">
                <a:solidFill>
                  <a:schemeClr val="accent4"/>
                </a:solidFill>
                <a:latin typeface="Broadway" panose="04040905080B02020502" pitchFamily="82" charset="0"/>
              </a:rPr>
              <a:t>Study Skills</a:t>
            </a:r>
            <a:endParaRPr lang="en-US" b="1" dirty="0">
              <a:solidFill>
                <a:schemeClr val="accent4"/>
              </a:solidFill>
              <a:latin typeface="Broadway" panose="04040905080B02020502" pitchFamily="82" charset="0"/>
            </a:endParaRPr>
          </a:p>
        </p:txBody>
      </p:sp>
      <p:sp>
        <p:nvSpPr>
          <p:cNvPr id="5" name="TextBox 4"/>
          <p:cNvSpPr txBox="1"/>
          <p:nvPr/>
        </p:nvSpPr>
        <p:spPr>
          <a:xfrm>
            <a:off x="3342167" y="969876"/>
            <a:ext cx="6978317" cy="6309420"/>
          </a:xfrm>
          <a:prstGeom prst="rect">
            <a:avLst/>
          </a:prstGeom>
          <a:noFill/>
        </p:spPr>
        <p:txBody>
          <a:bodyPr wrap="square" rtlCol="0">
            <a:spAutoFit/>
          </a:bodyPr>
          <a:lstStyle/>
          <a:p>
            <a:pPr lvl="0"/>
            <a:endParaRPr lang="en-US" sz="2000" b="1" dirty="0" smtClean="0">
              <a:latin typeface="Lucida Fax" panose="02060602050505020204" pitchFamily="18" charset="0"/>
              <a:cs typeface="Aharoni" panose="02010803020104030203" pitchFamily="2" charset="-79"/>
            </a:endParaRPr>
          </a:p>
          <a:p>
            <a:pPr lvl="0"/>
            <a:endParaRPr lang="en-US" sz="2000" b="1" dirty="0">
              <a:latin typeface="Lucida Fax" panose="02060602050505020204" pitchFamily="18" charset="0"/>
              <a:cs typeface="Aharoni" panose="02010803020104030203" pitchFamily="2" charset="-79"/>
            </a:endParaRPr>
          </a:p>
          <a:p>
            <a:pPr lvl="0"/>
            <a:endParaRPr lang="en-US" sz="2000" b="1" dirty="0" smtClean="0">
              <a:latin typeface="Lucida Fax" panose="02060602050505020204" pitchFamily="18" charset="0"/>
              <a:cs typeface="Aharoni" panose="02010803020104030203" pitchFamily="2" charset="-79"/>
            </a:endParaRPr>
          </a:p>
          <a:p>
            <a:pPr lvl="0"/>
            <a:r>
              <a:rPr lang="en-US" sz="2000" b="1" dirty="0" smtClean="0">
                <a:latin typeface="Lucida Fax" panose="02060602050505020204" pitchFamily="18" charset="0"/>
                <a:cs typeface="Aharoni" panose="02010803020104030203" pitchFamily="2" charset="-79"/>
              </a:rPr>
              <a:t>Designate </a:t>
            </a:r>
            <a:r>
              <a:rPr lang="en-US" sz="2000" b="1" dirty="0">
                <a:latin typeface="Lucida Fax" panose="02060602050505020204" pitchFamily="18" charset="0"/>
                <a:cs typeface="Aharoni" panose="02010803020104030203" pitchFamily="2" charset="-79"/>
              </a:rPr>
              <a:t>a place to Study. </a:t>
            </a:r>
            <a:endParaRPr lang="en-US" sz="2000" b="1" dirty="0" smtClean="0">
              <a:latin typeface="Lucida Fax" panose="02060602050505020204" pitchFamily="18" charset="0"/>
              <a:cs typeface="Aharoni" panose="02010803020104030203" pitchFamily="2" charset="-79"/>
            </a:endParaRPr>
          </a:p>
          <a:p>
            <a:pPr lvl="0"/>
            <a:endParaRPr lang="en-US" sz="2000" b="1" dirty="0">
              <a:latin typeface="Lucida Fax" panose="02060602050505020204" pitchFamily="18" charset="0"/>
              <a:cs typeface="Aharoni" panose="02010803020104030203" pitchFamily="2" charset="-79"/>
            </a:endParaRPr>
          </a:p>
          <a:p>
            <a:pPr lvl="0"/>
            <a:endParaRPr lang="en-US" sz="2000" b="1" dirty="0" smtClean="0">
              <a:latin typeface="Lucida Fax" panose="02060602050505020204" pitchFamily="18" charset="0"/>
              <a:cs typeface="Aharoni" panose="02010803020104030203" pitchFamily="2" charset="-79"/>
            </a:endParaRPr>
          </a:p>
          <a:p>
            <a:pPr lvl="0"/>
            <a:endParaRPr lang="en-US" sz="2000" b="1" dirty="0">
              <a:latin typeface="Lucida Fax" panose="02060602050505020204" pitchFamily="18" charset="0"/>
              <a:cs typeface="Aharoni" panose="02010803020104030203" pitchFamily="2" charset="-79"/>
            </a:endParaRPr>
          </a:p>
          <a:p>
            <a:pPr lvl="0"/>
            <a:r>
              <a:rPr lang="en-US" sz="2000" b="1" dirty="0" smtClean="0">
                <a:latin typeface="Lucida Fax" panose="02060602050505020204" pitchFamily="18" charset="0"/>
                <a:cs typeface="Aharoni" panose="02010803020104030203" pitchFamily="2" charset="-79"/>
              </a:rPr>
              <a:t>Space </a:t>
            </a:r>
            <a:r>
              <a:rPr lang="en-US" sz="2000" b="1" dirty="0">
                <a:latin typeface="Lucida Fax" panose="02060602050505020204" pitchFamily="18" charset="0"/>
                <a:cs typeface="Aharoni" panose="02010803020104030203" pitchFamily="2" charset="-79"/>
              </a:rPr>
              <a:t>out your studying and don’t procrastinate! </a:t>
            </a:r>
            <a:endParaRPr lang="en-US" sz="2000" b="1" dirty="0" smtClean="0">
              <a:latin typeface="Lucida Fax" panose="02060602050505020204" pitchFamily="18" charset="0"/>
              <a:cs typeface="Aharoni" panose="02010803020104030203" pitchFamily="2" charset="-79"/>
            </a:endParaRPr>
          </a:p>
          <a:p>
            <a:pPr lvl="0"/>
            <a:endParaRPr lang="en-US" sz="2000" b="1" dirty="0" smtClean="0">
              <a:latin typeface="Lucida Fax" panose="02060602050505020204" pitchFamily="18" charset="0"/>
              <a:cs typeface="Aharoni" panose="02010803020104030203" pitchFamily="2" charset="-79"/>
            </a:endParaRPr>
          </a:p>
          <a:p>
            <a:pPr lvl="0"/>
            <a:endParaRPr lang="en-US" sz="2000" b="1" dirty="0">
              <a:latin typeface="Lucida Fax" panose="02060602050505020204" pitchFamily="18" charset="0"/>
              <a:cs typeface="Aharoni" panose="02010803020104030203" pitchFamily="2" charset="-79"/>
            </a:endParaRPr>
          </a:p>
          <a:p>
            <a:pPr lvl="0"/>
            <a:endParaRPr lang="en-US" sz="2000" b="1" dirty="0">
              <a:latin typeface="Lucida Fax" panose="02060602050505020204" pitchFamily="18" charset="0"/>
              <a:cs typeface="Aharoni" panose="02010803020104030203" pitchFamily="2" charset="-79"/>
            </a:endParaRPr>
          </a:p>
          <a:p>
            <a:pPr lvl="0"/>
            <a:r>
              <a:rPr lang="en-US" sz="2000" b="1" dirty="0">
                <a:latin typeface="Lucida Fax" panose="02060602050505020204" pitchFamily="18" charset="0"/>
                <a:cs typeface="Aharoni" panose="02010803020104030203" pitchFamily="2" charset="-79"/>
              </a:rPr>
              <a:t>After an hour of studying, take a short</a:t>
            </a:r>
            <a:r>
              <a:rPr lang="en-US" sz="2000" b="1" dirty="0">
                <a:solidFill>
                  <a:srgbClr val="FF0000"/>
                </a:solidFill>
                <a:latin typeface="Lucida Fax" panose="02060602050505020204" pitchFamily="18" charset="0"/>
                <a:cs typeface="Aharoni" panose="02010803020104030203" pitchFamily="2" charset="-79"/>
              </a:rPr>
              <a:t> </a:t>
            </a:r>
            <a:r>
              <a:rPr lang="en-US" sz="2800" b="1" dirty="0">
                <a:solidFill>
                  <a:srgbClr val="C00000"/>
                </a:solidFill>
                <a:latin typeface="Lucida Fax" panose="02060602050505020204" pitchFamily="18" charset="0"/>
                <a:cs typeface="Aharoni" panose="02010803020104030203" pitchFamily="2" charset="-79"/>
              </a:rPr>
              <a:t>10</a:t>
            </a:r>
            <a:r>
              <a:rPr lang="en-US" sz="2000" b="1" dirty="0">
                <a:solidFill>
                  <a:srgbClr val="C00000"/>
                </a:solidFill>
                <a:latin typeface="Lucida Fax" panose="02060602050505020204" pitchFamily="18" charset="0"/>
                <a:cs typeface="Aharoni" panose="02010803020104030203" pitchFamily="2" charset="-79"/>
              </a:rPr>
              <a:t> minute break</a:t>
            </a:r>
            <a:r>
              <a:rPr lang="en-US" sz="2000" b="1" dirty="0">
                <a:solidFill>
                  <a:srgbClr val="FF0000"/>
                </a:solidFill>
                <a:latin typeface="Lucida Fax" panose="02060602050505020204" pitchFamily="18" charset="0"/>
                <a:cs typeface="Aharoni" panose="02010803020104030203" pitchFamily="2" charset="-79"/>
              </a:rPr>
              <a:t>. </a:t>
            </a:r>
            <a:endParaRPr lang="en-US" sz="2000" b="1" dirty="0" smtClean="0">
              <a:solidFill>
                <a:srgbClr val="FF0000"/>
              </a:solidFill>
              <a:latin typeface="Lucida Fax" panose="02060602050505020204" pitchFamily="18" charset="0"/>
              <a:cs typeface="Aharoni" panose="02010803020104030203" pitchFamily="2" charset="-79"/>
            </a:endParaRPr>
          </a:p>
          <a:p>
            <a:pPr lvl="0"/>
            <a:endParaRPr lang="en-US" sz="2000" b="1" dirty="0" smtClean="0">
              <a:solidFill>
                <a:srgbClr val="FF0000"/>
              </a:solidFill>
              <a:latin typeface="Lucida Fax" panose="02060602050505020204" pitchFamily="18" charset="0"/>
              <a:cs typeface="Aharoni" panose="02010803020104030203" pitchFamily="2" charset="-79"/>
            </a:endParaRPr>
          </a:p>
          <a:p>
            <a:pPr lvl="0"/>
            <a:endParaRPr lang="en-US" sz="2000" b="1" dirty="0">
              <a:solidFill>
                <a:srgbClr val="FF0000"/>
              </a:solidFill>
              <a:latin typeface="Lucida Fax" panose="02060602050505020204" pitchFamily="18" charset="0"/>
              <a:cs typeface="Aharoni" panose="02010803020104030203" pitchFamily="2" charset="-79"/>
            </a:endParaRPr>
          </a:p>
          <a:p>
            <a:pPr lvl="0"/>
            <a:endParaRPr lang="en-US" sz="2000" b="1" dirty="0" smtClean="0">
              <a:latin typeface="Lucida Fax" panose="02060602050505020204" pitchFamily="18" charset="0"/>
              <a:cs typeface="Aharoni" panose="02010803020104030203" pitchFamily="2" charset="-79"/>
            </a:endParaRPr>
          </a:p>
          <a:p>
            <a:pPr lvl="0"/>
            <a:r>
              <a:rPr lang="en-US" sz="2000" b="1" dirty="0" smtClean="0">
                <a:solidFill>
                  <a:srgbClr val="C00000"/>
                </a:solidFill>
                <a:latin typeface="Lucida Fax" panose="02060602050505020204" pitchFamily="18" charset="0"/>
                <a:cs typeface="Aharoni" panose="02010803020104030203" pitchFamily="2" charset="-79"/>
              </a:rPr>
              <a:t>Study </a:t>
            </a:r>
            <a:r>
              <a:rPr lang="en-US" sz="2000" b="1" dirty="0">
                <a:solidFill>
                  <a:srgbClr val="C00000"/>
                </a:solidFill>
                <a:latin typeface="Lucida Fax" panose="02060602050505020204" pitchFamily="18" charset="0"/>
                <a:cs typeface="Aharoni" panose="02010803020104030203" pitchFamily="2" charset="-79"/>
              </a:rPr>
              <a:t>your hard subjects </a:t>
            </a:r>
            <a:r>
              <a:rPr lang="en-US" sz="2000" b="1" dirty="0" smtClean="0">
                <a:solidFill>
                  <a:srgbClr val="C00000"/>
                </a:solidFill>
                <a:latin typeface="Lucida Fax" panose="02060602050505020204" pitchFamily="18" charset="0"/>
                <a:cs typeface="Aharoni" panose="02010803020104030203" pitchFamily="2" charset="-79"/>
              </a:rPr>
              <a:t>first</a:t>
            </a:r>
            <a:r>
              <a:rPr lang="en-US" sz="2000" b="1" dirty="0">
                <a:solidFill>
                  <a:srgbClr val="C00000"/>
                </a:solidFill>
                <a:latin typeface="Lucida Fax" panose="02060602050505020204" pitchFamily="18" charset="0"/>
                <a:cs typeface="Aharoni" panose="02010803020104030203" pitchFamily="2" charset="-79"/>
              </a:rPr>
              <a:t>!</a:t>
            </a:r>
            <a:endParaRPr lang="en-US" sz="2000" b="1" dirty="0" smtClean="0">
              <a:solidFill>
                <a:srgbClr val="C00000"/>
              </a:solidFill>
              <a:latin typeface="Lucida Fax" panose="02060602050505020204" pitchFamily="18" charset="0"/>
              <a:cs typeface="Aharoni" panose="02010803020104030203" pitchFamily="2" charset="-79"/>
            </a:endParaRPr>
          </a:p>
          <a:p>
            <a:pPr lvl="0"/>
            <a:endParaRPr lang="en-US" sz="2000" dirty="0" smtClean="0">
              <a:latin typeface="Aharoni" panose="02010803020104030203" pitchFamily="2" charset="-79"/>
              <a:cs typeface="Aharoni" panose="02010803020104030203" pitchFamily="2" charset="-79"/>
            </a:endParaRPr>
          </a:p>
          <a:p>
            <a:pPr lvl="0"/>
            <a:endParaRPr lang="en-US" dirty="0"/>
          </a:p>
          <a:p>
            <a:pPr lvl="0"/>
            <a:endParaRPr lang="en-US" dirty="0"/>
          </a:p>
        </p:txBody>
      </p:sp>
      <p:sp>
        <p:nvSpPr>
          <p:cNvPr id="6" name="TextBox 5"/>
          <p:cNvSpPr txBox="1"/>
          <p:nvPr/>
        </p:nvSpPr>
        <p:spPr>
          <a:xfrm rot="1462406">
            <a:off x="2494546" y="1702963"/>
            <a:ext cx="561474" cy="769441"/>
          </a:xfrm>
          <a:prstGeom prst="rect">
            <a:avLst/>
          </a:prstGeom>
          <a:noFill/>
        </p:spPr>
        <p:txBody>
          <a:bodyPr wrap="square" rtlCol="0">
            <a:spAutoFit/>
          </a:bodyPr>
          <a:lstStyle/>
          <a:p>
            <a:r>
              <a:rPr lang="en-US" sz="4400" dirty="0" smtClean="0">
                <a:latin typeface="Arial Black" panose="020B0A04020102020204" pitchFamily="34" charset="0"/>
              </a:rPr>
              <a:t>1</a:t>
            </a:r>
            <a:endParaRPr lang="en-US" sz="4400" dirty="0">
              <a:latin typeface="Arial Black" panose="020B0A04020102020204" pitchFamily="34" charset="0"/>
            </a:endParaRPr>
          </a:p>
        </p:txBody>
      </p:sp>
      <p:sp>
        <p:nvSpPr>
          <p:cNvPr id="7" name="TextBox 6"/>
          <p:cNvSpPr txBox="1"/>
          <p:nvPr/>
        </p:nvSpPr>
        <p:spPr>
          <a:xfrm rot="19771260">
            <a:off x="2436733" y="3039614"/>
            <a:ext cx="668357" cy="707886"/>
          </a:xfrm>
          <a:prstGeom prst="rect">
            <a:avLst/>
          </a:prstGeom>
          <a:noFill/>
        </p:spPr>
        <p:txBody>
          <a:bodyPr wrap="square" rtlCol="0">
            <a:spAutoFit/>
          </a:bodyPr>
          <a:lstStyle/>
          <a:p>
            <a:r>
              <a:rPr lang="en-US" sz="4000" dirty="0" smtClean="0">
                <a:latin typeface="Arial Black" panose="020B0A04020102020204" pitchFamily="34" charset="0"/>
                <a:cs typeface="Aharoni" panose="02010803020104030203" pitchFamily="2" charset="-79"/>
              </a:rPr>
              <a:t>2</a:t>
            </a:r>
            <a:endParaRPr lang="en-US" sz="4000" dirty="0">
              <a:latin typeface="Arial Black" panose="020B0A04020102020204" pitchFamily="34" charset="0"/>
              <a:cs typeface="Aharoni" panose="02010803020104030203" pitchFamily="2" charset="-79"/>
            </a:endParaRPr>
          </a:p>
        </p:txBody>
      </p:sp>
      <p:sp>
        <p:nvSpPr>
          <p:cNvPr id="8" name="TextBox 7"/>
          <p:cNvSpPr txBox="1"/>
          <p:nvPr/>
        </p:nvSpPr>
        <p:spPr>
          <a:xfrm rot="1462406">
            <a:off x="2494547" y="4383968"/>
            <a:ext cx="561474" cy="769441"/>
          </a:xfrm>
          <a:prstGeom prst="rect">
            <a:avLst/>
          </a:prstGeom>
          <a:noFill/>
        </p:spPr>
        <p:txBody>
          <a:bodyPr wrap="square" rtlCol="0">
            <a:spAutoFit/>
          </a:bodyPr>
          <a:lstStyle/>
          <a:p>
            <a:r>
              <a:rPr lang="en-US" sz="4400" dirty="0">
                <a:latin typeface="Arial Black" panose="020B0A04020102020204" pitchFamily="34" charset="0"/>
              </a:rPr>
              <a:t>3</a:t>
            </a:r>
          </a:p>
        </p:txBody>
      </p:sp>
      <p:sp>
        <p:nvSpPr>
          <p:cNvPr id="9" name="TextBox 8"/>
          <p:cNvSpPr txBox="1"/>
          <p:nvPr/>
        </p:nvSpPr>
        <p:spPr>
          <a:xfrm rot="19538993">
            <a:off x="2490174" y="5661768"/>
            <a:ext cx="561474" cy="769441"/>
          </a:xfrm>
          <a:prstGeom prst="rect">
            <a:avLst/>
          </a:prstGeom>
          <a:noFill/>
        </p:spPr>
        <p:txBody>
          <a:bodyPr wrap="square" rtlCol="0">
            <a:spAutoFit/>
          </a:bodyPr>
          <a:lstStyle/>
          <a:p>
            <a:r>
              <a:rPr lang="en-US" sz="4400" dirty="0">
                <a:latin typeface="Arial Black" panose="020B0A04020102020204" pitchFamily="34" charset="0"/>
              </a:rPr>
              <a:t>4</a:t>
            </a:r>
          </a:p>
        </p:txBody>
      </p:sp>
      <p:sp>
        <p:nvSpPr>
          <p:cNvPr id="4" name="Rectangle 3"/>
          <p:cNvSpPr/>
          <p:nvPr/>
        </p:nvSpPr>
        <p:spPr>
          <a:xfrm>
            <a:off x="0" y="0"/>
            <a:ext cx="12192000" cy="6858000"/>
          </a:xfrm>
          <a:prstGeom prst="rect">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9253391">
            <a:off x="7126301" y="4888471"/>
            <a:ext cx="6535876" cy="1292662"/>
          </a:xfrm>
          <a:prstGeom prst="rect">
            <a:avLst/>
          </a:prstGeom>
        </p:spPr>
        <p:txBody>
          <a:bodyPr wrap="square">
            <a:spAutoFit/>
          </a:bodyPr>
          <a:lstStyle/>
          <a:p>
            <a:pPr algn="ctr"/>
            <a:r>
              <a:rPr lang="en-US" sz="5400" b="1" dirty="0">
                <a:ln/>
                <a:solidFill>
                  <a:schemeClr val="accent4"/>
                </a:solidFill>
                <a:latin typeface="Comic Sans MS" panose="030F0702030302020204" pitchFamily="66" charset="0"/>
              </a:rPr>
              <a:t>Smarter</a:t>
            </a:r>
          </a:p>
          <a:p>
            <a:pPr algn="ctr"/>
            <a:r>
              <a:rPr lang="en-US" sz="2400" dirty="0">
                <a:ln/>
                <a:solidFill>
                  <a:schemeClr val="accent4"/>
                </a:solidFill>
                <a:latin typeface="Comic Sans MS" panose="030F0702030302020204" pitchFamily="66" charset="0"/>
              </a:rPr>
              <a:t>NOT Harder!</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8197" r="27049"/>
          <a:stretch/>
        </p:blipFill>
        <p:spPr>
          <a:xfrm rot="458255">
            <a:off x="9485511" y="-8778"/>
            <a:ext cx="2205037" cy="26654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496183085"/>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189ABDE36D84349872CA28E0C02DEED" ma:contentTypeVersion="1" ma:contentTypeDescription="Create a new document." ma:contentTypeScope="" ma:versionID="653c22f494cea1c2a3965e96e49bd41d">
  <xsd:schema xmlns:xsd="http://www.w3.org/2001/XMLSchema" xmlns:xs="http://www.w3.org/2001/XMLSchema" xmlns:p="http://schemas.microsoft.com/office/2006/metadata/properties" xmlns:ns3="f59960de-61c1-4f77-8b59-a036ea63e28e" targetNamespace="http://schemas.microsoft.com/office/2006/metadata/properties" ma:root="true" ma:fieldsID="534f437870149560cced07cdba7ff8bf" ns3:_="">
    <xsd:import namespace="f59960de-61c1-4f77-8b59-a036ea63e28e"/>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9960de-61c1-4f77-8b59-a036ea63e2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E9069D-9885-4A19-B5DC-6B0ABCDB8590}">
  <ds:schemaRefs>
    <ds:schemaRef ds:uri="http://purl.org/dc/elements/1.1/"/>
    <ds:schemaRef ds:uri="http://schemas.microsoft.com/office/2006/metadata/properties"/>
    <ds:schemaRef ds:uri="http://purl.org/dc/terms/"/>
    <ds:schemaRef ds:uri="http://schemas.openxmlformats.org/package/2006/metadata/core-properties"/>
    <ds:schemaRef ds:uri="f59960de-61c1-4f77-8b59-a036ea63e28e"/>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A6B0C61-6374-47E1-A187-1A2662E8BE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9960de-61c1-4f77-8b59-a036ea63e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EC9343-A632-4403-82CE-E76C4F411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2489</TotalTime>
  <Words>811</Words>
  <Application>Microsoft Office PowerPoint</Application>
  <PresentationFormat>Widescreen</PresentationFormat>
  <Paragraphs>195</Paragraphs>
  <Slides>12</Slides>
  <Notes>11</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12</vt:i4>
      </vt:variant>
    </vt:vector>
  </HeadingPairs>
  <TitlesOfParts>
    <vt:vector size="30" baseType="lpstr">
      <vt:lpstr>Adobe Fan Heiti Std B</vt:lpstr>
      <vt:lpstr>Adobe Gothic Std B</vt:lpstr>
      <vt:lpstr>Adobe Heiti Std R</vt:lpstr>
      <vt:lpstr>Adobe Myungjo Std M</vt:lpstr>
      <vt:lpstr>Aharoni</vt:lpstr>
      <vt:lpstr>Arial</vt:lpstr>
      <vt:lpstr>Arial Black</vt:lpstr>
      <vt:lpstr>Arial Rounded MT Bold</vt:lpstr>
      <vt:lpstr>Britannic Bold</vt:lpstr>
      <vt:lpstr>Broadway</vt:lpstr>
      <vt:lpstr>Calibri</vt:lpstr>
      <vt:lpstr>Calibri Light</vt:lpstr>
      <vt:lpstr>Comic Sans MS</vt:lpstr>
      <vt:lpstr>Courier New</vt:lpstr>
      <vt:lpstr>Lucida Fax</vt:lpstr>
      <vt:lpstr>Stencil</vt:lpstr>
      <vt:lpstr>Wingdings</vt:lpstr>
      <vt:lpstr>Office Theme</vt:lpstr>
      <vt:lpstr>PowerPoint Presentation</vt:lpstr>
      <vt:lpstr>Graduation Requirements</vt:lpstr>
      <vt:lpstr>Bishop England’s Weighted GPA </vt:lpstr>
      <vt:lpstr>PSAT – October 10</vt:lpstr>
      <vt:lpstr>Things You Need to Know</vt:lpstr>
      <vt:lpstr>College Representatives on BE’s Campus</vt:lpstr>
      <vt:lpstr>Manage Your Time</vt:lpstr>
      <vt:lpstr>Class Success</vt:lpstr>
      <vt:lpstr>Study Skills</vt:lpstr>
      <vt:lpstr>PowerPoint Presentation</vt:lpstr>
      <vt:lpstr>Things a High School Freshman should know about Preparing for College</vt:lpstr>
      <vt:lpstr>National Honor Society</vt:lpstr>
    </vt:vector>
  </TitlesOfParts>
  <Company>Bishop England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Requirements</dc:title>
  <dc:creator>Julie Staten</dc:creator>
  <cp:lastModifiedBy>Nancy Kundinger</cp:lastModifiedBy>
  <cp:revision>131</cp:revision>
  <cp:lastPrinted>2014-10-21T13:02:26Z</cp:lastPrinted>
  <dcterms:created xsi:type="dcterms:W3CDTF">2013-08-28T18:17:48Z</dcterms:created>
  <dcterms:modified xsi:type="dcterms:W3CDTF">2018-09-10T11:55:19Z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0x010100C189ABDE36D84349872CA28E0C02DEED</vt:lpwstr>
  </property>
  <property fmtid="{D5CDD505-2E9C-101B-9397-08002B2CF9AE}" pid="3" name="IsMyDocuments">
    <vt:bool>true</vt:bool>
  </property>
</Properties>
</file>